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9.xml" ContentType="application/vnd.openxmlformats-officedocument.presentationml.slide+xml"/>
  <Override PartName="/ppt/slides/slide30.xml" ContentType="application/vnd.openxmlformats-officedocument.presentationml.slide+xml"/>
  <Override PartName="/ppt/slides/slide17.xml" ContentType="application/vnd.openxmlformats-officedocument.presentationml.slide+xml"/>
  <Override PartName="/ppt/slides/slide16.xml" ContentType="application/vnd.openxmlformats-officedocument.presentationml.slide+xml"/>
  <Override PartName="/ppt/slides/slide15.xml" ContentType="application/vnd.openxmlformats-officedocument.presentationml.slide+xml"/>
  <Override PartName="/ppt/slides/slide14.xml" ContentType="application/vnd.openxmlformats-officedocument.presentationml.slide+xml"/>
  <Override PartName="/ppt/slides/slide13.xml" ContentType="application/vnd.openxmlformats-officedocument.presentationml.slide+xml"/>
  <Override PartName="/ppt/slides/slide12.xml" ContentType="application/vnd.openxmlformats-officedocument.presentationml.slide+xml"/>
  <Override PartName="/ppt/slides/slide11.xml" ContentType="application/vnd.openxmlformats-officedocument.presentationml.slide+xml"/>
  <Override PartName="/ppt/slides/slide29.xml" ContentType="application/vnd.openxmlformats-officedocument.presentationml.slide+xml"/>
  <Override PartName="/ppt/slides/slide28.xml" ContentType="application/vnd.openxmlformats-officedocument.presentationml.slide+xml"/>
  <Override PartName="/ppt/slides/slide27.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18.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9.xml" ContentType="application/vnd.openxmlformats-officedocument.presentationml.slide+xml"/>
  <Override PartName="/ppt/slides/slide5.xml" ContentType="application/vnd.openxmlformats-officedocument.presentationml.slide+xml"/>
  <Override PartName="/ppt/slides/slide7.xml" ContentType="application/vnd.openxmlformats-officedocument.presentationml.slide+xml"/>
  <Override PartName="/ppt/slides/slide4.xml" ContentType="application/vnd.openxmlformats-officedocument.presentationml.slide+xml"/>
  <Override PartName="/ppt/slides/slide6.xml" ContentType="application/vnd.openxmlformats-officedocument.presentationml.slide+xml"/>
  <Override PartName="/ppt/slideMasters/slideMaster1.xml" ContentType="application/vnd.openxmlformats-officedocument.presentationml.slideMaster+xml"/>
  <Override PartName="/ppt/slideLayouts/slideLayout11.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6.xml" ContentType="application/vnd.openxmlformats-officedocument.presentationml.slideLayout+xml"/>
  <Override PartName="/ppt/slideLayouts/slideLayout4.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5.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ppt/changesInfos/changesInfo1.xml" ContentType="application/vnd.ms-powerpoint.changesinfo+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9" r:id="rId3"/>
    <p:sldId id="260" r:id="rId4"/>
    <p:sldId id="295" r:id="rId5"/>
    <p:sldId id="296" r:id="rId6"/>
    <p:sldId id="297" r:id="rId7"/>
    <p:sldId id="298" r:id="rId8"/>
    <p:sldId id="299" r:id="rId9"/>
    <p:sldId id="300" r:id="rId10"/>
    <p:sldId id="301" r:id="rId11"/>
    <p:sldId id="305" r:id="rId12"/>
    <p:sldId id="303" r:id="rId13"/>
    <p:sldId id="306" r:id="rId14"/>
    <p:sldId id="307" r:id="rId15"/>
    <p:sldId id="304" r:id="rId16"/>
    <p:sldId id="308" r:id="rId17"/>
    <p:sldId id="302" r:id="rId18"/>
    <p:sldId id="309" r:id="rId19"/>
    <p:sldId id="310" r:id="rId20"/>
    <p:sldId id="311" r:id="rId21"/>
    <p:sldId id="321" r:id="rId22"/>
    <p:sldId id="312" r:id="rId23"/>
    <p:sldId id="313" r:id="rId24"/>
    <p:sldId id="314" r:id="rId25"/>
    <p:sldId id="315" r:id="rId26"/>
    <p:sldId id="317" r:id="rId27"/>
    <p:sldId id="320" r:id="rId28"/>
    <p:sldId id="316" r:id="rId29"/>
    <p:sldId id="319" r:id="rId30"/>
    <p:sldId id="318" r:id="rId31"/>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E8A4C"/>
    <a:srgbClr val="FDF1E9"/>
    <a:srgbClr val="FCEBE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771EF44-964C-4EED-A507-10A15B7F2657}" v="527" dt="2019-01-20T20:48:26.954"/>
    <p1510:client id="{6BB41671-E785-4A6A-945A-FD3754B9EB4A}" v="5" dt="2019-01-20T19:14:19.589"/>
  </p1510:revLst>
</p1510:revInfo>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9" d="100"/>
          <a:sy n="69" d="100"/>
        </p:scale>
        <p:origin x="564" y="52"/>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customXml" Target="../customXml/item1.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38"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37" Type="http://schemas.microsoft.com/office/2016/11/relationships/changesInfo" Target="changesInfos/changesInfo1.xml"/><Relationship Id="rId40" Type="http://schemas.openxmlformats.org/officeDocument/2006/relationships/customXml" Target="../customXml/item2.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Ingrid van der Pasch - Lever" userId="S::pasch@zone.college::9da48b9c-ed5a-45d7-a2e1-07d5b651abeb" providerId="AD" clId="Web-{FFDE3613-A088-4018-B938-288D73C0153F}"/>
    <pc:docChg chg="modSld">
      <pc:chgData name="Ingrid van der Pasch - Lever" userId="S::pasch@zone.college::9da48b9c-ed5a-45d7-a2e1-07d5b651abeb" providerId="AD" clId="Web-{FFDE3613-A088-4018-B938-288D73C0153F}" dt="2018-12-19T19:49:59.777" v="25" actId="20577"/>
      <pc:docMkLst>
        <pc:docMk/>
      </pc:docMkLst>
      <pc:sldChg chg="modSp">
        <pc:chgData name="Ingrid van der Pasch - Lever" userId="S::pasch@zone.college::9da48b9c-ed5a-45d7-a2e1-07d5b651abeb" providerId="AD" clId="Web-{FFDE3613-A088-4018-B938-288D73C0153F}" dt="2018-12-19T19:49:59.777" v="24" actId="20577"/>
        <pc:sldMkLst>
          <pc:docMk/>
          <pc:sldMk cId="3772252965" sldId="271"/>
        </pc:sldMkLst>
        <pc:spChg chg="mod">
          <ac:chgData name="Ingrid van der Pasch - Lever" userId="S::pasch@zone.college::9da48b9c-ed5a-45d7-a2e1-07d5b651abeb" providerId="AD" clId="Web-{FFDE3613-A088-4018-B938-288D73C0153F}" dt="2018-12-19T19:49:59.777" v="24" actId="20577"/>
          <ac:spMkLst>
            <pc:docMk/>
            <pc:sldMk cId="3772252965" sldId="271"/>
            <ac:spMk id="2" creationId="{00000000-0000-0000-0000-000000000000}"/>
          </ac:spMkLst>
        </pc:spChg>
      </pc:sldChg>
    </pc:docChg>
  </pc:docChgLst>
  <pc:docChgLst>
    <pc:chgData name="Ingrid van der Pasch - Lever" userId="S::pasch@zone.college::9da48b9c-ed5a-45d7-a2e1-07d5b651abeb" providerId="AD" clId="Web-{00FE310E-B564-B1DE-7F11-9B3D5201A749}"/>
    <pc:docChg chg="modSld">
      <pc:chgData name="Ingrid van der Pasch - Lever" userId="S::pasch@zone.college::9da48b9c-ed5a-45d7-a2e1-07d5b651abeb" providerId="AD" clId="Web-{00FE310E-B564-B1DE-7F11-9B3D5201A749}" dt="2019-05-20T12:50:39.782" v="2" actId="20577"/>
      <pc:docMkLst>
        <pc:docMk/>
      </pc:docMkLst>
      <pc:sldChg chg="modSp">
        <pc:chgData name="Ingrid van der Pasch - Lever" userId="S::pasch@zone.college::9da48b9c-ed5a-45d7-a2e1-07d5b651abeb" providerId="AD" clId="Web-{00FE310E-B564-B1DE-7F11-9B3D5201A749}" dt="2019-05-20T12:50:37.907" v="0" actId="20577"/>
        <pc:sldMkLst>
          <pc:docMk/>
          <pc:sldMk cId="4155364221" sldId="312"/>
        </pc:sldMkLst>
        <pc:spChg chg="mod">
          <ac:chgData name="Ingrid van der Pasch - Lever" userId="S::pasch@zone.college::9da48b9c-ed5a-45d7-a2e1-07d5b651abeb" providerId="AD" clId="Web-{00FE310E-B564-B1DE-7F11-9B3D5201A749}" dt="2019-05-20T12:50:37.907" v="0" actId="20577"/>
          <ac:spMkLst>
            <pc:docMk/>
            <pc:sldMk cId="4155364221" sldId="312"/>
            <ac:spMk id="2" creationId="{00000000-0000-0000-0000-000000000000}"/>
          </ac:spMkLst>
        </pc:spChg>
      </pc:sldChg>
    </pc:docChg>
  </pc:docChgLst>
  <pc:docChgLst>
    <pc:chgData name="Ingrid van der Pasch - Lever" userId="S::pasch@zone.college::9da48b9c-ed5a-45d7-a2e1-07d5b651abeb" providerId="AD" clId="Web-{A3270105-A62D-0B73-AC62-4EBC025F1B21}"/>
    <pc:docChg chg="modSld">
      <pc:chgData name="Ingrid van der Pasch - Lever" userId="S::pasch@zone.college::9da48b9c-ed5a-45d7-a2e1-07d5b651abeb" providerId="AD" clId="Web-{A3270105-A62D-0B73-AC62-4EBC025F1B21}" dt="2019-02-04T08:41:45.332" v="30" actId="20577"/>
      <pc:docMkLst>
        <pc:docMk/>
      </pc:docMkLst>
      <pc:sldChg chg="modSp">
        <pc:chgData name="Ingrid van der Pasch - Lever" userId="S::pasch@zone.college::9da48b9c-ed5a-45d7-a2e1-07d5b651abeb" providerId="AD" clId="Web-{A3270105-A62D-0B73-AC62-4EBC025F1B21}" dt="2019-02-04T08:25:27.152" v="2" actId="20577"/>
        <pc:sldMkLst>
          <pc:docMk/>
          <pc:sldMk cId="1857918574" sldId="295"/>
        </pc:sldMkLst>
        <pc:spChg chg="mod">
          <ac:chgData name="Ingrid van der Pasch - Lever" userId="S::pasch@zone.college::9da48b9c-ed5a-45d7-a2e1-07d5b651abeb" providerId="AD" clId="Web-{A3270105-A62D-0B73-AC62-4EBC025F1B21}" dt="2019-02-04T08:25:27.152" v="2" actId="20577"/>
          <ac:spMkLst>
            <pc:docMk/>
            <pc:sldMk cId="1857918574" sldId="295"/>
            <ac:spMk id="2" creationId="{00000000-0000-0000-0000-000000000000}"/>
          </ac:spMkLst>
        </pc:spChg>
      </pc:sldChg>
      <pc:sldChg chg="modSp">
        <pc:chgData name="Ingrid van der Pasch - Lever" userId="S::pasch@zone.college::9da48b9c-ed5a-45d7-a2e1-07d5b651abeb" providerId="AD" clId="Web-{A3270105-A62D-0B73-AC62-4EBC025F1B21}" dt="2019-02-04T08:25:38.480" v="4" actId="20577"/>
        <pc:sldMkLst>
          <pc:docMk/>
          <pc:sldMk cId="4090579821" sldId="299"/>
        </pc:sldMkLst>
        <pc:spChg chg="mod">
          <ac:chgData name="Ingrid van der Pasch - Lever" userId="S::pasch@zone.college::9da48b9c-ed5a-45d7-a2e1-07d5b651abeb" providerId="AD" clId="Web-{A3270105-A62D-0B73-AC62-4EBC025F1B21}" dt="2019-02-04T08:25:38.480" v="4" actId="20577"/>
          <ac:spMkLst>
            <pc:docMk/>
            <pc:sldMk cId="4090579821" sldId="299"/>
            <ac:spMk id="2" creationId="{00000000-0000-0000-0000-000000000000}"/>
          </ac:spMkLst>
        </pc:spChg>
      </pc:sldChg>
      <pc:sldChg chg="modSp">
        <pc:chgData name="Ingrid van der Pasch - Lever" userId="S::pasch@zone.college::9da48b9c-ed5a-45d7-a2e1-07d5b651abeb" providerId="AD" clId="Web-{A3270105-A62D-0B73-AC62-4EBC025F1B21}" dt="2019-02-04T08:41:45.332" v="29" actId="20577"/>
        <pc:sldMkLst>
          <pc:docMk/>
          <pc:sldMk cId="2862018738" sldId="303"/>
        </pc:sldMkLst>
        <pc:spChg chg="mod">
          <ac:chgData name="Ingrid van der Pasch - Lever" userId="S::pasch@zone.college::9da48b9c-ed5a-45d7-a2e1-07d5b651abeb" providerId="AD" clId="Web-{A3270105-A62D-0B73-AC62-4EBC025F1B21}" dt="2019-02-04T08:41:45.332" v="29" actId="20577"/>
          <ac:spMkLst>
            <pc:docMk/>
            <pc:sldMk cId="2862018738" sldId="303"/>
            <ac:spMk id="2" creationId="{00000000-0000-0000-0000-000000000000}"/>
          </ac:spMkLst>
        </pc:spChg>
      </pc:sldChg>
      <pc:sldChg chg="modSp">
        <pc:chgData name="Ingrid van der Pasch - Lever" userId="S::pasch@zone.college::9da48b9c-ed5a-45d7-a2e1-07d5b651abeb" providerId="AD" clId="Web-{A3270105-A62D-0B73-AC62-4EBC025F1B21}" dt="2019-02-04T08:39:24.005" v="26" actId="20577"/>
        <pc:sldMkLst>
          <pc:docMk/>
          <pc:sldMk cId="3035721327" sldId="305"/>
        </pc:sldMkLst>
        <pc:spChg chg="mod">
          <ac:chgData name="Ingrid van der Pasch - Lever" userId="S::pasch@zone.college::9da48b9c-ed5a-45d7-a2e1-07d5b651abeb" providerId="AD" clId="Web-{A3270105-A62D-0B73-AC62-4EBC025F1B21}" dt="2019-02-04T08:39:24.005" v="26" actId="20577"/>
          <ac:spMkLst>
            <pc:docMk/>
            <pc:sldMk cId="3035721327" sldId="305"/>
            <ac:spMk id="2" creationId="{00000000-0000-0000-0000-000000000000}"/>
          </ac:spMkLst>
        </pc:spChg>
      </pc:sldChg>
    </pc:docChg>
  </pc:docChgLst>
  <pc:docChgLst>
    <pc:chgData name="Ingrid van der Pasch - Lever" userId="S::pasch@zone.college::9da48b9c-ed5a-45d7-a2e1-07d5b651abeb" providerId="AD" clId="Web-{6BB41671-E785-4A6A-945A-FD3754B9EB4A}"/>
    <pc:docChg chg="delSld modSld">
      <pc:chgData name="Ingrid van der Pasch - Lever" userId="S::pasch@zone.college::9da48b9c-ed5a-45d7-a2e1-07d5b651abeb" providerId="AD" clId="Web-{6BB41671-E785-4A6A-945A-FD3754B9EB4A}" dt="2019-01-20T19:14:19.589" v="16" actId="20577"/>
      <pc:docMkLst>
        <pc:docMk/>
      </pc:docMkLst>
      <pc:sldChg chg="del">
        <pc:chgData name="Ingrid van der Pasch - Lever" userId="S::pasch@zone.college::9da48b9c-ed5a-45d7-a2e1-07d5b651abeb" providerId="AD" clId="Web-{6BB41671-E785-4A6A-945A-FD3754B9EB4A}" dt="2019-01-20T19:13:20.681" v="0"/>
        <pc:sldMkLst>
          <pc:docMk/>
          <pc:sldMk cId="4235885736" sldId="270"/>
        </pc:sldMkLst>
      </pc:sldChg>
      <pc:sldChg chg="modSp">
        <pc:chgData name="Ingrid van der Pasch - Lever" userId="S::pasch@zone.college::9da48b9c-ed5a-45d7-a2e1-07d5b651abeb" providerId="AD" clId="Web-{6BB41671-E785-4A6A-945A-FD3754B9EB4A}" dt="2019-01-20T19:13:46.322" v="9" actId="20577"/>
        <pc:sldMkLst>
          <pc:docMk/>
          <pc:sldMk cId="3772252965" sldId="271"/>
        </pc:sldMkLst>
        <pc:spChg chg="mod">
          <ac:chgData name="Ingrid van der Pasch - Lever" userId="S::pasch@zone.college::9da48b9c-ed5a-45d7-a2e1-07d5b651abeb" providerId="AD" clId="Web-{6BB41671-E785-4A6A-945A-FD3754B9EB4A}" dt="2019-01-20T19:13:46.322" v="9" actId="20577"/>
          <ac:spMkLst>
            <pc:docMk/>
            <pc:sldMk cId="3772252965" sldId="271"/>
            <ac:spMk id="2" creationId="{00000000-0000-0000-0000-000000000000}"/>
          </ac:spMkLst>
        </pc:spChg>
      </pc:sldChg>
      <pc:sldChg chg="modSp">
        <pc:chgData name="Ingrid van der Pasch - Lever" userId="S::pasch@zone.college::9da48b9c-ed5a-45d7-a2e1-07d5b651abeb" providerId="AD" clId="Web-{6BB41671-E785-4A6A-945A-FD3754B9EB4A}" dt="2019-01-20T19:14:19.589" v="15" actId="20577"/>
        <pc:sldMkLst>
          <pc:docMk/>
          <pc:sldMk cId="2518530418" sldId="282"/>
        </pc:sldMkLst>
        <pc:spChg chg="mod">
          <ac:chgData name="Ingrid van der Pasch - Lever" userId="S::pasch@zone.college::9da48b9c-ed5a-45d7-a2e1-07d5b651abeb" providerId="AD" clId="Web-{6BB41671-E785-4A6A-945A-FD3754B9EB4A}" dt="2019-01-20T19:14:19.589" v="15" actId="20577"/>
          <ac:spMkLst>
            <pc:docMk/>
            <pc:sldMk cId="2518530418" sldId="282"/>
            <ac:spMk id="2" creationId="{00000000-0000-0000-0000-000000000000}"/>
          </ac:spMkLst>
        </pc:spChg>
      </pc:sldChg>
      <pc:sldChg chg="del">
        <pc:chgData name="Ingrid van der Pasch - Lever" userId="S::pasch@zone.college::9da48b9c-ed5a-45d7-a2e1-07d5b651abeb" providerId="AD" clId="Web-{6BB41671-E785-4A6A-945A-FD3754B9EB4A}" dt="2019-01-20T19:13:30.025" v="6"/>
        <pc:sldMkLst>
          <pc:docMk/>
          <pc:sldMk cId="2358116001" sldId="283"/>
        </pc:sldMkLst>
      </pc:sldChg>
      <pc:sldChg chg="del">
        <pc:chgData name="Ingrid van der Pasch - Lever" userId="S::pasch@zone.college::9da48b9c-ed5a-45d7-a2e1-07d5b651abeb" providerId="AD" clId="Web-{6BB41671-E785-4A6A-945A-FD3754B9EB4A}" dt="2019-01-20T19:13:23.821" v="1"/>
        <pc:sldMkLst>
          <pc:docMk/>
          <pc:sldMk cId="2813891285" sldId="284"/>
        </pc:sldMkLst>
      </pc:sldChg>
      <pc:sldChg chg="del">
        <pc:chgData name="Ingrid van der Pasch - Lever" userId="S::pasch@zone.college::9da48b9c-ed5a-45d7-a2e1-07d5b651abeb" providerId="AD" clId="Web-{6BB41671-E785-4A6A-945A-FD3754B9EB4A}" dt="2019-01-20T19:13:30.025" v="5"/>
        <pc:sldMkLst>
          <pc:docMk/>
          <pc:sldMk cId="364952040" sldId="285"/>
        </pc:sldMkLst>
      </pc:sldChg>
      <pc:sldChg chg="del">
        <pc:chgData name="Ingrid van der Pasch - Lever" userId="S::pasch@zone.college::9da48b9c-ed5a-45d7-a2e1-07d5b651abeb" providerId="AD" clId="Web-{6BB41671-E785-4A6A-945A-FD3754B9EB4A}" dt="2019-01-20T19:13:30.025" v="4"/>
        <pc:sldMkLst>
          <pc:docMk/>
          <pc:sldMk cId="3284343196" sldId="286"/>
        </pc:sldMkLst>
      </pc:sldChg>
      <pc:sldChg chg="del">
        <pc:chgData name="Ingrid van der Pasch - Lever" userId="S::pasch@zone.college::9da48b9c-ed5a-45d7-a2e1-07d5b651abeb" providerId="AD" clId="Web-{6BB41671-E785-4A6A-945A-FD3754B9EB4A}" dt="2019-01-20T19:13:30.025" v="3"/>
        <pc:sldMkLst>
          <pc:docMk/>
          <pc:sldMk cId="2041796276" sldId="287"/>
        </pc:sldMkLst>
      </pc:sldChg>
      <pc:sldChg chg="del">
        <pc:chgData name="Ingrid van der Pasch - Lever" userId="S::pasch@zone.college::9da48b9c-ed5a-45d7-a2e1-07d5b651abeb" providerId="AD" clId="Web-{6BB41671-E785-4A6A-945A-FD3754B9EB4A}" dt="2019-01-20T19:13:30.025" v="2"/>
        <pc:sldMkLst>
          <pc:docMk/>
          <pc:sldMk cId="3902225954" sldId="288"/>
        </pc:sldMkLst>
      </pc:sldChg>
    </pc:docChg>
  </pc:docChgLst>
  <pc:docChgLst>
    <pc:chgData name="Ingrid van der Pasch - Lever" userId="S::pasch@zone.college::9da48b9c-ed5a-45d7-a2e1-07d5b651abeb" providerId="AD" clId="Web-{4E36646C-F58A-E185-EFD1-FA5A618378C9}"/>
    <pc:docChg chg="modSld">
      <pc:chgData name="Ingrid van der Pasch - Lever" userId="S::pasch@zone.college::9da48b9c-ed5a-45d7-a2e1-07d5b651abeb" providerId="AD" clId="Web-{4E36646C-F58A-E185-EFD1-FA5A618378C9}" dt="2019-02-04T09:06:34.065" v="39" actId="20577"/>
      <pc:docMkLst>
        <pc:docMk/>
      </pc:docMkLst>
      <pc:sldChg chg="modSp">
        <pc:chgData name="Ingrid van der Pasch - Lever" userId="S::pasch@zone.college::9da48b9c-ed5a-45d7-a2e1-07d5b651abeb" providerId="AD" clId="Web-{4E36646C-F58A-E185-EFD1-FA5A618378C9}" dt="2019-02-04T09:06:34.065" v="39" actId="20577"/>
        <pc:sldMkLst>
          <pc:docMk/>
          <pc:sldMk cId="3035721327" sldId="305"/>
        </pc:sldMkLst>
        <pc:spChg chg="mod">
          <ac:chgData name="Ingrid van der Pasch - Lever" userId="S::pasch@zone.college::9da48b9c-ed5a-45d7-a2e1-07d5b651abeb" providerId="AD" clId="Web-{4E36646C-F58A-E185-EFD1-FA5A618378C9}" dt="2019-02-04T09:06:34.065" v="39" actId="20577"/>
          <ac:spMkLst>
            <pc:docMk/>
            <pc:sldMk cId="3035721327" sldId="305"/>
            <ac:spMk id="2" creationId="{00000000-0000-0000-0000-000000000000}"/>
          </ac:spMkLst>
        </pc:spChg>
      </pc:sldChg>
    </pc:docChg>
  </pc:docChgLst>
  <pc:docChgLst>
    <pc:chgData name="Ingrid van der Pasch - Lever" userId="S::pasch@zone.college::9da48b9c-ed5a-45d7-a2e1-07d5b651abeb" providerId="AD" clId="Web-{F015D2A1-9B2E-F382-1E01-C5A0BAE9FE8C}"/>
    <pc:docChg chg="addSld">
      <pc:chgData name="Ingrid van der Pasch - Lever" userId="S::pasch@zone.college::9da48b9c-ed5a-45d7-a2e1-07d5b651abeb" providerId="AD" clId="Web-{F015D2A1-9B2E-F382-1E01-C5A0BAE9FE8C}" dt="2019-01-15T07:41:31.247" v="0"/>
      <pc:docMkLst>
        <pc:docMk/>
      </pc:docMkLst>
      <pc:sldChg chg="add replId">
        <pc:chgData name="Ingrid van der Pasch - Lever" userId="S::pasch@zone.college::9da48b9c-ed5a-45d7-a2e1-07d5b651abeb" providerId="AD" clId="Web-{F015D2A1-9B2E-F382-1E01-C5A0BAE9FE8C}" dt="2019-01-15T07:41:31.247" v="0"/>
        <pc:sldMkLst>
          <pc:docMk/>
          <pc:sldMk cId="451069406" sldId="290"/>
        </pc:sldMkLst>
      </pc:sldChg>
    </pc:docChg>
  </pc:docChgLst>
  <pc:docChgLst>
    <pc:chgData name="Ingrid van der Pasch - Lever" userId="S::pasch@zone.college::9da48b9c-ed5a-45d7-a2e1-07d5b651abeb" providerId="AD" clId="Web-{C627F5FA-DF83-FAD9-223F-D01085906059}"/>
    <pc:docChg chg="modSld">
      <pc:chgData name="Ingrid van der Pasch - Lever" userId="S::pasch@zone.college::9da48b9c-ed5a-45d7-a2e1-07d5b651abeb" providerId="AD" clId="Web-{C627F5FA-DF83-FAD9-223F-D01085906059}" dt="2019-01-24T09:24:32.047" v="9" actId="20577"/>
      <pc:docMkLst>
        <pc:docMk/>
      </pc:docMkLst>
      <pc:sldChg chg="modSp">
        <pc:chgData name="Ingrid van der Pasch - Lever" userId="S::pasch@zone.college::9da48b9c-ed5a-45d7-a2e1-07d5b651abeb" providerId="AD" clId="Web-{C627F5FA-DF83-FAD9-223F-D01085906059}" dt="2019-01-24T09:03:37.588" v="2" actId="20577"/>
        <pc:sldMkLst>
          <pc:docMk/>
          <pc:sldMk cId="117132645" sldId="298"/>
        </pc:sldMkLst>
        <pc:spChg chg="mod">
          <ac:chgData name="Ingrid van der Pasch - Lever" userId="S::pasch@zone.college::9da48b9c-ed5a-45d7-a2e1-07d5b651abeb" providerId="AD" clId="Web-{C627F5FA-DF83-FAD9-223F-D01085906059}" dt="2019-01-24T09:03:37.588" v="2" actId="20577"/>
          <ac:spMkLst>
            <pc:docMk/>
            <pc:sldMk cId="117132645" sldId="298"/>
            <ac:spMk id="2" creationId="{00000000-0000-0000-0000-000000000000}"/>
          </ac:spMkLst>
        </pc:spChg>
      </pc:sldChg>
      <pc:sldChg chg="modSp">
        <pc:chgData name="Ingrid van der Pasch - Lever" userId="S::pasch@zone.college::9da48b9c-ed5a-45d7-a2e1-07d5b651abeb" providerId="AD" clId="Web-{C627F5FA-DF83-FAD9-223F-D01085906059}" dt="2019-01-24T09:24:32.047" v="8" actId="20577"/>
        <pc:sldMkLst>
          <pc:docMk/>
          <pc:sldMk cId="4059224945" sldId="309"/>
        </pc:sldMkLst>
        <pc:spChg chg="mod">
          <ac:chgData name="Ingrid van der Pasch - Lever" userId="S::pasch@zone.college::9da48b9c-ed5a-45d7-a2e1-07d5b651abeb" providerId="AD" clId="Web-{C627F5FA-DF83-FAD9-223F-D01085906059}" dt="2019-01-24T09:24:32.047" v="8" actId="20577"/>
          <ac:spMkLst>
            <pc:docMk/>
            <pc:sldMk cId="4059224945" sldId="309"/>
            <ac:spMk id="2" creationId="{00000000-0000-0000-0000-000000000000}"/>
          </ac:spMkLst>
        </pc:spChg>
      </pc:sldChg>
    </pc:docChg>
  </pc:docChgLst>
  <pc:docChgLst>
    <pc:chgData name="Ingrid van der Pasch - Lever" userId="9da48b9c-ed5a-45d7-a2e1-07d5b651abeb" providerId="ADAL" clId="{0771EF44-964C-4EED-A507-10A15B7F2657}"/>
    <pc:docChg chg="undo custSel addSld delSld modSld sldOrd">
      <pc:chgData name="Ingrid van der Pasch - Lever" userId="9da48b9c-ed5a-45d7-a2e1-07d5b651abeb" providerId="ADAL" clId="{0771EF44-964C-4EED-A507-10A15B7F2657}" dt="2019-01-20T20:51:19.060" v="2379" actId="20577"/>
      <pc:docMkLst>
        <pc:docMk/>
      </pc:docMkLst>
      <pc:sldChg chg="addSp">
        <pc:chgData name="Ingrid van der Pasch - Lever" userId="9da48b9c-ed5a-45d7-a2e1-07d5b651abeb" providerId="ADAL" clId="{0771EF44-964C-4EED-A507-10A15B7F2657}" dt="2019-01-20T20:26:15.475" v="1699"/>
        <pc:sldMkLst>
          <pc:docMk/>
          <pc:sldMk cId="3772252965" sldId="271"/>
        </pc:sldMkLst>
        <pc:picChg chg="add">
          <ac:chgData name="Ingrid van der Pasch - Lever" userId="9da48b9c-ed5a-45d7-a2e1-07d5b651abeb" providerId="ADAL" clId="{0771EF44-964C-4EED-A507-10A15B7F2657}" dt="2019-01-20T20:26:15.475" v="1699"/>
          <ac:picMkLst>
            <pc:docMk/>
            <pc:sldMk cId="3772252965" sldId="271"/>
            <ac:picMk id="5" creationId="{42D0089C-9EFE-4B1F-84CF-4CE7BA81B6A4}"/>
          </ac:picMkLst>
        </pc:picChg>
      </pc:sldChg>
      <pc:sldChg chg="addSp delSp modSp">
        <pc:chgData name="Ingrid van der Pasch - Lever" userId="9da48b9c-ed5a-45d7-a2e1-07d5b651abeb" providerId="ADAL" clId="{0771EF44-964C-4EED-A507-10A15B7F2657}" dt="2019-01-20T20:26:52.087" v="1705" actId="1076"/>
        <pc:sldMkLst>
          <pc:docMk/>
          <pc:sldMk cId="103653618" sldId="281"/>
        </pc:sldMkLst>
        <pc:spChg chg="mod">
          <ac:chgData name="Ingrid van der Pasch - Lever" userId="9da48b9c-ed5a-45d7-a2e1-07d5b651abeb" providerId="ADAL" clId="{0771EF44-964C-4EED-A507-10A15B7F2657}" dt="2019-01-20T19:37:50.843" v="459" actId="27636"/>
          <ac:spMkLst>
            <pc:docMk/>
            <pc:sldMk cId="103653618" sldId="281"/>
            <ac:spMk id="2" creationId="{00000000-0000-0000-0000-000000000000}"/>
          </ac:spMkLst>
        </pc:spChg>
        <pc:spChg chg="add del mod">
          <ac:chgData name="Ingrid van der Pasch - Lever" userId="9da48b9c-ed5a-45d7-a2e1-07d5b651abeb" providerId="ADAL" clId="{0771EF44-964C-4EED-A507-10A15B7F2657}" dt="2019-01-20T19:37:40.550" v="457" actId="478"/>
          <ac:spMkLst>
            <pc:docMk/>
            <pc:sldMk cId="103653618" sldId="281"/>
            <ac:spMk id="9" creationId="{20B75E75-B250-4EC1-8BAD-020AA9A0513C}"/>
          </ac:spMkLst>
        </pc:spChg>
        <pc:picChg chg="add del mod">
          <ac:chgData name="Ingrid van der Pasch - Lever" userId="9da48b9c-ed5a-45d7-a2e1-07d5b651abeb" providerId="ADAL" clId="{0771EF44-964C-4EED-A507-10A15B7F2657}" dt="2019-01-20T20:26:05.569" v="1698"/>
          <ac:picMkLst>
            <pc:docMk/>
            <pc:sldMk cId="103653618" sldId="281"/>
            <ac:picMk id="8" creationId="{20E4D38F-7E34-4CA4-8CA9-93B13E1BD746}"/>
          </ac:picMkLst>
        </pc:picChg>
        <pc:picChg chg="add mod">
          <ac:chgData name="Ingrid van der Pasch - Lever" userId="9da48b9c-ed5a-45d7-a2e1-07d5b651abeb" providerId="ADAL" clId="{0771EF44-964C-4EED-A507-10A15B7F2657}" dt="2019-01-20T20:26:52.087" v="1705" actId="1076"/>
          <ac:picMkLst>
            <pc:docMk/>
            <pc:sldMk cId="103653618" sldId="281"/>
            <ac:picMk id="10" creationId="{01F6C5CB-9355-493C-9526-13D96A770C4C}"/>
          </ac:picMkLst>
        </pc:picChg>
        <pc:cxnChg chg="mod">
          <ac:chgData name="Ingrid van der Pasch - Lever" userId="9da48b9c-ed5a-45d7-a2e1-07d5b651abeb" providerId="ADAL" clId="{0771EF44-964C-4EED-A507-10A15B7F2657}" dt="2019-01-20T19:36:21.636" v="454" actId="1076"/>
          <ac:cxnSpMkLst>
            <pc:docMk/>
            <pc:sldMk cId="103653618" sldId="281"/>
            <ac:cxnSpMk id="5" creationId="{00000000-0000-0000-0000-000000000000}"/>
          </ac:cxnSpMkLst>
        </pc:cxnChg>
        <pc:cxnChg chg="mod">
          <ac:chgData name="Ingrid van der Pasch - Lever" userId="9da48b9c-ed5a-45d7-a2e1-07d5b651abeb" providerId="ADAL" clId="{0771EF44-964C-4EED-A507-10A15B7F2657}" dt="2019-01-20T19:36:17.836" v="453" actId="14100"/>
          <ac:cxnSpMkLst>
            <pc:docMk/>
            <pc:sldMk cId="103653618" sldId="281"/>
            <ac:cxnSpMk id="7" creationId="{00000000-0000-0000-0000-000000000000}"/>
          </ac:cxnSpMkLst>
        </pc:cxnChg>
      </pc:sldChg>
      <pc:sldChg chg="modSp">
        <pc:chgData name="Ingrid van der Pasch - Lever" userId="9da48b9c-ed5a-45d7-a2e1-07d5b651abeb" providerId="ADAL" clId="{0771EF44-964C-4EED-A507-10A15B7F2657}" dt="2019-01-20T19:24:16.351" v="102" actId="113"/>
        <pc:sldMkLst>
          <pc:docMk/>
          <pc:sldMk cId="1554880094" sldId="292"/>
        </pc:sldMkLst>
        <pc:spChg chg="mod">
          <ac:chgData name="Ingrid van der Pasch - Lever" userId="9da48b9c-ed5a-45d7-a2e1-07d5b651abeb" providerId="ADAL" clId="{0771EF44-964C-4EED-A507-10A15B7F2657}" dt="2019-01-20T19:24:16.351" v="102" actId="113"/>
          <ac:spMkLst>
            <pc:docMk/>
            <pc:sldMk cId="1554880094" sldId="292"/>
            <ac:spMk id="2" creationId="{00000000-0000-0000-0000-000000000000}"/>
          </ac:spMkLst>
        </pc:spChg>
        <pc:cxnChg chg="mod">
          <ac:chgData name="Ingrid van der Pasch - Lever" userId="9da48b9c-ed5a-45d7-a2e1-07d5b651abeb" providerId="ADAL" clId="{0771EF44-964C-4EED-A507-10A15B7F2657}" dt="2019-01-20T19:23:12.313" v="43" actId="692"/>
          <ac:cxnSpMkLst>
            <pc:docMk/>
            <pc:sldMk cId="1554880094" sldId="292"/>
            <ac:cxnSpMk id="5" creationId="{00000000-0000-0000-0000-000000000000}"/>
          </ac:cxnSpMkLst>
        </pc:cxnChg>
        <pc:cxnChg chg="mod">
          <ac:chgData name="Ingrid van der Pasch - Lever" userId="9da48b9c-ed5a-45d7-a2e1-07d5b651abeb" providerId="ADAL" clId="{0771EF44-964C-4EED-A507-10A15B7F2657}" dt="2019-01-20T19:23:20.686" v="45" actId="692"/>
          <ac:cxnSpMkLst>
            <pc:docMk/>
            <pc:sldMk cId="1554880094" sldId="292"/>
            <ac:cxnSpMk id="7" creationId="{00000000-0000-0000-0000-000000000000}"/>
          </ac:cxnSpMkLst>
        </pc:cxnChg>
      </pc:sldChg>
      <pc:sldChg chg="modSp">
        <pc:chgData name="Ingrid van der Pasch - Lever" userId="9da48b9c-ed5a-45d7-a2e1-07d5b651abeb" providerId="ADAL" clId="{0771EF44-964C-4EED-A507-10A15B7F2657}" dt="2019-01-20T19:34:37.299" v="403" actId="20577"/>
        <pc:sldMkLst>
          <pc:docMk/>
          <pc:sldMk cId="2623658438" sldId="293"/>
        </pc:sldMkLst>
        <pc:spChg chg="mod">
          <ac:chgData name="Ingrid van der Pasch - Lever" userId="9da48b9c-ed5a-45d7-a2e1-07d5b651abeb" providerId="ADAL" clId="{0771EF44-964C-4EED-A507-10A15B7F2657}" dt="2019-01-20T19:34:37.299" v="403" actId="20577"/>
          <ac:spMkLst>
            <pc:docMk/>
            <pc:sldMk cId="2623658438" sldId="293"/>
            <ac:spMk id="2" creationId="{00000000-0000-0000-0000-000000000000}"/>
          </ac:spMkLst>
        </pc:spChg>
        <pc:spChg chg="mod">
          <ac:chgData name="Ingrid van der Pasch - Lever" userId="9da48b9c-ed5a-45d7-a2e1-07d5b651abeb" providerId="ADAL" clId="{0771EF44-964C-4EED-A507-10A15B7F2657}" dt="2019-01-20T19:32:38.670" v="371" actId="1076"/>
          <ac:spMkLst>
            <pc:docMk/>
            <pc:sldMk cId="2623658438" sldId="293"/>
            <ac:spMk id="10" creationId="{00000000-0000-0000-0000-000000000000}"/>
          </ac:spMkLst>
        </pc:spChg>
        <pc:spChg chg="mod">
          <ac:chgData name="Ingrid van der Pasch - Lever" userId="9da48b9c-ed5a-45d7-a2e1-07d5b651abeb" providerId="ADAL" clId="{0771EF44-964C-4EED-A507-10A15B7F2657}" dt="2019-01-20T19:32:52.732" v="374" actId="1076"/>
          <ac:spMkLst>
            <pc:docMk/>
            <pc:sldMk cId="2623658438" sldId="293"/>
            <ac:spMk id="11" creationId="{00000000-0000-0000-0000-000000000000}"/>
          </ac:spMkLst>
        </pc:spChg>
        <pc:cxnChg chg="mod">
          <ac:chgData name="Ingrid van der Pasch - Lever" userId="9da48b9c-ed5a-45d7-a2e1-07d5b651abeb" providerId="ADAL" clId="{0771EF44-964C-4EED-A507-10A15B7F2657}" dt="2019-01-20T19:33:08.562" v="376" actId="1076"/>
          <ac:cxnSpMkLst>
            <pc:docMk/>
            <pc:sldMk cId="2623658438" sldId="293"/>
            <ac:cxnSpMk id="5" creationId="{00000000-0000-0000-0000-000000000000}"/>
          </ac:cxnSpMkLst>
        </pc:cxnChg>
        <pc:cxnChg chg="mod">
          <ac:chgData name="Ingrid van der Pasch - Lever" userId="9da48b9c-ed5a-45d7-a2e1-07d5b651abeb" providerId="ADAL" clId="{0771EF44-964C-4EED-A507-10A15B7F2657}" dt="2019-01-20T19:33:05.084" v="375" actId="14100"/>
          <ac:cxnSpMkLst>
            <pc:docMk/>
            <pc:sldMk cId="2623658438" sldId="293"/>
            <ac:cxnSpMk id="7" creationId="{00000000-0000-0000-0000-000000000000}"/>
          </ac:cxnSpMkLst>
        </pc:cxnChg>
      </pc:sldChg>
      <pc:sldChg chg="addSp modSp add ord">
        <pc:chgData name="Ingrid van der Pasch - Lever" userId="9da48b9c-ed5a-45d7-a2e1-07d5b651abeb" providerId="ADAL" clId="{0771EF44-964C-4EED-A507-10A15B7F2657}" dt="2019-01-20T19:25:47.863" v="117"/>
        <pc:sldMkLst>
          <pc:docMk/>
          <pc:sldMk cId="3669699621" sldId="295"/>
        </pc:sldMkLst>
        <pc:spChg chg="mod">
          <ac:chgData name="Ingrid van der Pasch - Lever" userId="9da48b9c-ed5a-45d7-a2e1-07d5b651abeb" providerId="ADAL" clId="{0771EF44-964C-4EED-A507-10A15B7F2657}" dt="2019-01-20T19:24:34.572" v="106" actId="27636"/>
          <ac:spMkLst>
            <pc:docMk/>
            <pc:sldMk cId="3669699621" sldId="295"/>
            <ac:spMk id="2" creationId="{00000000-0000-0000-0000-000000000000}"/>
          </ac:spMkLst>
        </pc:spChg>
        <pc:cxnChg chg="mod">
          <ac:chgData name="Ingrid van der Pasch - Lever" userId="9da48b9c-ed5a-45d7-a2e1-07d5b651abeb" providerId="ADAL" clId="{0771EF44-964C-4EED-A507-10A15B7F2657}" dt="2019-01-20T19:23:34.856" v="47" actId="692"/>
          <ac:cxnSpMkLst>
            <pc:docMk/>
            <pc:sldMk cId="3669699621" sldId="295"/>
            <ac:cxnSpMk id="5" creationId="{00000000-0000-0000-0000-000000000000}"/>
          </ac:cxnSpMkLst>
        </pc:cxnChg>
        <pc:cxnChg chg="add mod">
          <ac:chgData name="Ingrid van der Pasch - Lever" userId="9da48b9c-ed5a-45d7-a2e1-07d5b651abeb" providerId="ADAL" clId="{0771EF44-964C-4EED-A507-10A15B7F2657}" dt="2019-01-20T19:25:12.892" v="111" actId="1076"/>
          <ac:cxnSpMkLst>
            <pc:docMk/>
            <pc:sldMk cId="3669699621" sldId="295"/>
            <ac:cxnSpMk id="6" creationId="{F0BADFCC-DBF7-4E77-BFD2-4CE721452B3C}"/>
          </ac:cxnSpMkLst>
        </pc:cxnChg>
        <pc:cxnChg chg="mod ord">
          <ac:chgData name="Ingrid van der Pasch - Lever" userId="9da48b9c-ed5a-45d7-a2e1-07d5b651abeb" providerId="ADAL" clId="{0771EF44-964C-4EED-A507-10A15B7F2657}" dt="2019-01-20T19:25:40.327" v="116" actId="167"/>
          <ac:cxnSpMkLst>
            <pc:docMk/>
            <pc:sldMk cId="3669699621" sldId="295"/>
            <ac:cxnSpMk id="7" creationId="{00000000-0000-0000-0000-000000000000}"/>
          </ac:cxnSpMkLst>
        </pc:cxnChg>
        <pc:cxnChg chg="add mod">
          <ac:chgData name="Ingrid van der Pasch - Lever" userId="9da48b9c-ed5a-45d7-a2e1-07d5b651abeb" providerId="ADAL" clId="{0771EF44-964C-4EED-A507-10A15B7F2657}" dt="2019-01-20T19:25:28.105" v="114" actId="1076"/>
          <ac:cxnSpMkLst>
            <pc:docMk/>
            <pc:sldMk cId="3669699621" sldId="295"/>
            <ac:cxnSpMk id="8" creationId="{334CFB2F-D39D-4C62-B28D-08494B415732}"/>
          </ac:cxnSpMkLst>
        </pc:cxnChg>
        <pc:cxnChg chg="add mod">
          <ac:chgData name="Ingrid van der Pasch - Lever" userId="9da48b9c-ed5a-45d7-a2e1-07d5b651abeb" providerId="ADAL" clId="{0771EF44-964C-4EED-A507-10A15B7F2657}" dt="2019-01-20T19:25:32.952" v="115" actId="1076"/>
          <ac:cxnSpMkLst>
            <pc:docMk/>
            <pc:sldMk cId="3669699621" sldId="295"/>
            <ac:cxnSpMk id="9" creationId="{F7A1A763-B7EB-4C99-9885-C1EDFFB4DB39}"/>
          </ac:cxnSpMkLst>
        </pc:cxnChg>
      </pc:sldChg>
      <pc:sldChg chg="addSp delSp modSp add ord">
        <pc:chgData name="Ingrid van der Pasch - Lever" userId="9da48b9c-ed5a-45d7-a2e1-07d5b651abeb" providerId="ADAL" clId="{0771EF44-964C-4EED-A507-10A15B7F2657}" dt="2019-01-20T20:20:58.321" v="1679"/>
        <pc:sldMkLst>
          <pc:docMk/>
          <pc:sldMk cId="4203747493" sldId="296"/>
        </pc:sldMkLst>
        <pc:spChg chg="mod">
          <ac:chgData name="Ingrid van der Pasch - Lever" userId="9da48b9c-ed5a-45d7-a2e1-07d5b651abeb" providerId="ADAL" clId="{0771EF44-964C-4EED-A507-10A15B7F2657}" dt="2019-01-20T19:30:06.347" v="313" actId="27636"/>
          <ac:spMkLst>
            <pc:docMk/>
            <pc:sldMk cId="4203747493" sldId="296"/>
            <ac:spMk id="2" creationId="{00000000-0000-0000-0000-000000000000}"/>
          </ac:spMkLst>
        </pc:spChg>
        <pc:spChg chg="add del mod">
          <ac:chgData name="Ingrid van der Pasch - Lever" userId="9da48b9c-ed5a-45d7-a2e1-07d5b651abeb" providerId="ADAL" clId="{0771EF44-964C-4EED-A507-10A15B7F2657}" dt="2019-01-20T19:29:52.555" v="310" actId="478"/>
          <ac:spMkLst>
            <pc:docMk/>
            <pc:sldMk cId="4203747493" sldId="296"/>
            <ac:spMk id="6" creationId="{121446F5-554E-4437-8DAC-8147D1FF2E21}"/>
          </ac:spMkLst>
        </pc:spChg>
        <pc:picChg chg="add mod">
          <ac:chgData name="Ingrid van der Pasch - Lever" userId="9da48b9c-ed5a-45d7-a2e1-07d5b651abeb" providerId="ADAL" clId="{0771EF44-964C-4EED-A507-10A15B7F2657}" dt="2019-01-20T19:29:57.749" v="311" actId="14100"/>
          <ac:picMkLst>
            <pc:docMk/>
            <pc:sldMk cId="4203747493" sldId="296"/>
            <ac:picMk id="5" creationId="{CB7DB283-EB9A-41A1-938A-90ECC4758879}"/>
          </ac:picMkLst>
        </pc:picChg>
      </pc:sldChg>
      <pc:sldChg chg="addSp delSp modSp add">
        <pc:chgData name="Ingrid van der Pasch - Lever" userId="9da48b9c-ed5a-45d7-a2e1-07d5b651abeb" providerId="ADAL" clId="{0771EF44-964C-4EED-A507-10A15B7F2657}" dt="2019-01-20T20:26:37.589" v="1700"/>
        <pc:sldMkLst>
          <pc:docMk/>
          <pc:sldMk cId="3028155811" sldId="297"/>
        </pc:sldMkLst>
        <pc:spChg chg="mod">
          <ac:chgData name="Ingrid van der Pasch - Lever" userId="9da48b9c-ed5a-45d7-a2e1-07d5b651abeb" providerId="ADAL" clId="{0771EF44-964C-4EED-A507-10A15B7F2657}" dt="2019-01-20T20:25:16.865" v="1695" actId="2711"/>
          <ac:spMkLst>
            <pc:docMk/>
            <pc:sldMk cId="3028155811" sldId="297"/>
            <ac:spMk id="2" creationId="{00000000-0000-0000-0000-000000000000}"/>
          </ac:spMkLst>
        </pc:spChg>
        <pc:picChg chg="add del mod">
          <ac:chgData name="Ingrid van der Pasch - Lever" userId="9da48b9c-ed5a-45d7-a2e1-07d5b651abeb" providerId="ADAL" clId="{0771EF44-964C-4EED-A507-10A15B7F2657}" dt="2019-01-20T20:26:37.589" v="1700"/>
          <ac:picMkLst>
            <pc:docMk/>
            <pc:sldMk cId="3028155811" sldId="297"/>
            <ac:picMk id="6" creationId="{2E3FC1D9-DC9A-48EB-A560-45C247B39AB5}"/>
          </ac:picMkLst>
        </pc:picChg>
      </pc:sldChg>
      <pc:sldChg chg="addSp modSp add ord modAnim">
        <pc:chgData name="Ingrid van der Pasch - Lever" userId="9da48b9c-ed5a-45d7-a2e1-07d5b651abeb" providerId="ADAL" clId="{0771EF44-964C-4EED-A507-10A15B7F2657}" dt="2019-01-20T19:52:24.439" v="622"/>
        <pc:sldMkLst>
          <pc:docMk/>
          <pc:sldMk cId="4270594273" sldId="298"/>
        </pc:sldMkLst>
        <pc:spChg chg="mod">
          <ac:chgData name="Ingrid van der Pasch - Lever" userId="9da48b9c-ed5a-45d7-a2e1-07d5b651abeb" providerId="ADAL" clId="{0771EF44-964C-4EED-A507-10A15B7F2657}" dt="2019-01-20T19:40:40.849" v="511" actId="27636"/>
          <ac:spMkLst>
            <pc:docMk/>
            <pc:sldMk cId="4270594273" sldId="298"/>
            <ac:spMk id="2" creationId="{00000000-0000-0000-0000-000000000000}"/>
          </ac:spMkLst>
        </pc:spChg>
        <pc:spChg chg="add mod">
          <ac:chgData name="Ingrid van der Pasch - Lever" userId="9da48b9c-ed5a-45d7-a2e1-07d5b651abeb" providerId="ADAL" clId="{0771EF44-964C-4EED-A507-10A15B7F2657}" dt="2019-01-20T19:43:54.759" v="566" actId="20577"/>
          <ac:spMkLst>
            <pc:docMk/>
            <pc:sldMk cId="4270594273" sldId="298"/>
            <ac:spMk id="3" creationId="{490A9C05-F82A-4553-B844-928225919821}"/>
          </ac:spMkLst>
        </pc:spChg>
        <pc:picChg chg="add mod">
          <ac:chgData name="Ingrid van der Pasch - Lever" userId="9da48b9c-ed5a-45d7-a2e1-07d5b651abeb" providerId="ADAL" clId="{0771EF44-964C-4EED-A507-10A15B7F2657}" dt="2019-01-20T19:43:09.816" v="550" actId="1076"/>
          <ac:picMkLst>
            <pc:docMk/>
            <pc:sldMk cId="4270594273" sldId="298"/>
            <ac:picMk id="6" creationId="{FFE0B7A6-7C70-4D96-8BAA-F653214DCB11}"/>
          </ac:picMkLst>
        </pc:picChg>
      </pc:sldChg>
      <pc:sldChg chg="modSp add">
        <pc:chgData name="Ingrid van der Pasch - Lever" userId="9da48b9c-ed5a-45d7-a2e1-07d5b651abeb" providerId="ADAL" clId="{0771EF44-964C-4EED-A507-10A15B7F2657}" dt="2019-01-20T19:52:11.458" v="621" actId="1076"/>
        <pc:sldMkLst>
          <pc:docMk/>
          <pc:sldMk cId="594468861" sldId="299"/>
        </pc:sldMkLst>
        <pc:spChg chg="mod">
          <ac:chgData name="Ingrid van der Pasch - Lever" userId="9da48b9c-ed5a-45d7-a2e1-07d5b651abeb" providerId="ADAL" clId="{0771EF44-964C-4EED-A507-10A15B7F2657}" dt="2019-01-20T19:51:29.820" v="610" actId="5793"/>
          <ac:spMkLst>
            <pc:docMk/>
            <pc:sldMk cId="594468861" sldId="299"/>
            <ac:spMk id="2" creationId="{00000000-0000-0000-0000-000000000000}"/>
          </ac:spMkLst>
        </pc:spChg>
        <pc:spChg chg="mod">
          <ac:chgData name="Ingrid van der Pasch - Lever" userId="9da48b9c-ed5a-45d7-a2e1-07d5b651abeb" providerId="ADAL" clId="{0771EF44-964C-4EED-A507-10A15B7F2657}" dt="2019-01-20T19:52:11.458" v="621" actId="1076"/>
          <ac:spMkLst>
            <pc:docMk/>
            <pc:sldMk cId="594468861" sldId="299"/>
            <ac:spMk id="3" creationId="{490A9C05-F82A-4553-B844-928225919821}"/>
          </ac:spMkLst>
        </pc:spChg>
      </pc:sldChg>
      <pc:sldChg chg="addSp delSp modSp add">
        <pc:chgData name="Ingrid van der Pasch - Lever" userId="9da48b9c-ed5a-45d7-a2e1-07d5b651abeb" providerId="ADAL" clId="{0771EF44-964C-4EED-A507-10A15B7F2657}" dt="2019-01-20T20:50:12.022" v="2338" actId="20577"/>
        <pc:sldMkLst>
          <pc:docMk/>
          <pc:sldMk cId="650785679" sldId="300"/>
        </pc:sldMkLst>
        <pc:spChg chg="mod">
          <ac:chgData name="Ingrid van der Pasch - Lever" userId="9da48b9c-ed5a-45d7-a2e1-07d5b651abeb" providerId="ADAL" clId="{0771EF44-964C-4EED-A507-10A15B7F2657}" dt="2019-01-20T20:50:12.022" v="2338" actId="20577"/>
          <ac:spMkLst>
            <pc:docMk/>
            <pc:sldMk cId="650785679" sldId="300"/>
            <ac:spMk id="2" creationId="{00000000-0000-0000-0000-000000000000}"/>
          </ac:spMkLst>
        </pc:spChg>
        <pc:picChg chg="add mod">
          <ac:chgData name="Ingrid van der Pasch - Lever" userId="9da48b9c-ed5a-45d7-a2e1-07d5b651abeb" providerId="ADAL" clId="{0771EF44-964C-4EED-A507-10A15B7F2657}" dt="2019-01-20T20:30:16.490" v="1798" actId="1076"/>
          <ac:picMkLst>
            <pc:docMk/>
            <pc:sldMk cId="650785679" sldId="300"/>
            <ac:picMk id="3" creationId="{2C01685D-64D3-4423-AEBF-8A419B55AC06}"/>
          </ac:picMkLst>
        </pc:picChg>
        <pc:picChg chg="del">
          <ac:chgData name="Ingrid van der Pasch - Lever" userId="9da48b9c-ed5a-45d7-a2e1-07d5b651abeb" providerId="ADAL" clId="{0771EF44-964C-4EED-A507-10A15B7F2657}" dt="2019-01-20T19:54:12.092" v="625" actId="478"/>
          <ac:picMkLst>
            <pc:docMk/>
            <pc:sldMk cId="650785679" sldId="300"/>
            <ac:picMk id="5" creationId="{CB7DB283-EB9A-41A1-938A-90ECC4758879}"/>
          </ac:picMkLst>
        </pc:picChg>
      </pc:sldChg>
      <pc:sldChg chg="delSp modSp add ord">
        <pc:chgData name="Ingrid van der Pasch - Lever" userId="9da48b9c-ed5a-45d7-a2e1-07d5b651abeb" providerId="ADAL" clId="{0771EF44-964C-4EED-A507-10A15B7F2657}" dt="2019-01-20T20:50:51.572" v="2358" actId="20577"/>
        <pc:sldMkLst>
          <pc:docMk/>
          <pc:sldMk cId="2253688998" sldId="301"/>
        </pc:sldMkLst>
        <pc:spChg chg="mod">
          <ac:chgData name="Ingrid van der Pasch - Lever" userId="9da48b9c-ed5a-45d7-a2e1-07d5b651abeb" providerId="ADAL" clId="{0771EF44-964C-4EED-A507-10A15B7F2657}" dt="2019-01-20T20:50:51.572" v="2358" actId="20577"/>
          <ac:spMkLst>
            <pc:docMk/>
            <pc:sldMk cId="2253688998" sldId="301"/>
            <ac:spMk id="2" creationId="{00000000-0000-0000-0000-000000000000}"/>
          </ac:spMkLst>
        </pc:spChg>
        <pc:picChg chg="del">
          <ac:chgData name="Ingrid van der Pasch - Lever" userId="9da48b9c-ed5a-45d7-a2e1-07d5b651abeb" providerId="ADAL" clId="{0771EF44-964C-4EED-A507-10A15B7F2657}" dt="2019-01-20T20:00:01.956" v="789" actId="478"/>
          <ac:picMkLst>
            <pc:docMk/>
            <pc:sldMk cId="2253688998" sldId="301"/>
            <ac:picMk id="5" creationId="{CB7DB283-EB9A-41A1-938A-90ECC4758879}"/>
          </ac:picMkLst>
        </pc:picChg>
      </pc:sldChg>
      <pc:sldChg chg="addSp delSp modSp del">
        <pc:chgData name="Ingrid van der Pasch - Lever" userId="9da48b9c-ed5a-45d7-a2e1-07d5b651abeb" providerId="ADAL" clId="{0771EF44-964C-4EED-A507-10A15B7F2657}" dt="2019-01-20T20:22:02.666" v="1691" actId="2696"/>
        <pc:sldMkLst>
          <pc:docMk/>
          <pc:sldMk cId="2958682156" sldId="302"/>
        </pc:sldMkLst>
        <pc:spChg chg="del mod">
          <ac:chgData name="Ingrid van der Pasch - Lever" userId="9da48b9c-ed5a-45d7-a2e1-07d5b651abeb" providerId="ADAL" clId="{0771EF44-964C-4EED-A507-10A15B7F2657}" dt="2019-01-20T20:21:33.350" v="1686" actId="478"/>
          <ac:spMkLst>
            <pc:docMk/>
            <pc:sldMk cId="2958682156" sldId="302"/>
            <ac:spMk id="2" creationId="{00000000-0000-0000-0000-000000000000}"/>
          </ac:spMkLst>
        </pc:spChg>
        <pc:spChg chg="add del mod">
          <ac:chgData name="Ingrid van der Pasch - Lever" userId="9da48b9c-ed5a-45d7-a2e1-07d5b651abeb" providerId="ADAL" clId="{0771EF44-964C-4EED-A507-10A15B7F2657}" dt="2019-01-20T20:20:06.562" v="1671" actId="478"/>
          <ac:spMkLst>
            <pc:docMk/>
            <pc:sldMk cId="2958682156" sldId="302"/>
            <ac:spMk id="6" creationId="{92464CB4-C648-4C36-BBBD-D52DC5AFDEAA}"/>
          </ac:spMkLst>
        </pc:spChg>
        <pc:picChg chg="add del mod ord">
          <ac:chgData name="Ingrid van der Pasch - Lever" userId="9da48b9c-ed5a-45d7-a2e1-07d5b651abeb" providerId="ADAL" clId="{0771EF44-964C-4EED-A507-10A15B7F2657}" dt="2019-01-20T20:21:35.955" v="1687"/>
          <ac:picMkLst>
            <pc:docMk/>
            <pc:sldMk cId="2958682156" sldId="302"/>
            <ac:picMk id="5" creationId="{10D2304A-1686-45BE-8BE9-3308AD9824D2}"/>
          </ac:picMkLst>
        </pc:picChg>
      </pc:sldChg>
      <pc:sldChg chg="addSp modSp add ord">
        <pc:chgData name="Ingrid van der Pasch - Lever" userId="9da48b9c-ed5a-45d7-a2e1-07d5b651abeb" providerId="ADAL" clId="{0771EF44-964C-4EED-A507-10A15B7F2657}" dt="2019-01-20T20:51:19.060" v="2379" actId="20577"/>
        <pc:sldMkLst>
          <pc:docMk/>
          <pc:sldMk cId="3951186940" sldId="303"/>
        </pc:sldMkLst>
        <pc:spChg chg="mod">
          <ac:chgData name="Ingrid van der Pasch - Lever" userId="9da48b9c-ed5a-45d7-a2e1-07d5b651abeb" providerId="ADAL" clId="{0771EF44-964C-4EED-A507-10A15B7F2657}" dt="2019-01-20T20:51:19.060" v="2379" actId="20577"/>
          <ac:spMkLst>
            <pc:docMk/>
            <pc:sldMk cId="3951186940" sldId="303"/>
            <ac:spMk id="2" creationId="{00000000-0000-0000-0000-000000000000}"/>
          </ac:spMkLst>
        </pc:spChg>
        <pc:picChg chg="add ord">
          <ac:chgData name="Ingrid van der Pasch - Lever" userId="9da48b9c-ed5a-45d7-a2e1-07d5b651abeb" providerId="ADAL" clId="{0771EF44-964C-4EED-A507-10A15B7F2657}" dt="2019-01-20T20:21:52.916" v="1690" actId="167"/>
          <ac:picMkLst>
            <pc:docMk/>
            <pc:sldMk cId="3951186940" sldId="303"/>
            <ac:picMk id="5" creationId="{AA80D1FB-1346-4670-8947-FA70073EECB0}"/>
          </ac:picMkLst>
        </pc:picChg>
      </pc:sldChg>
      <pc:sldChg chg="delSp modSp add">
        <pc:chgData name="Ingrid van der Pasch - Lever" userId="9da48b9c-ed5a-45d7-a2e1-07d5b651abeb" providerId="ADAL" clId="{0771EF44-964C-4EED-A507-10A15B7F2657}" dt="2019-01-20T20:49:20.749" v="2282" actId="20577"/>
        <pc:sldMkLst>
          <pc:docMk/>
          <pc:sldMk cId="2566569990" sldId="304"/>
        </pc:sldMkLst>
        <pc:spChg chg="mod">
          <ac:chgData name="Ingrid van der Pasch - Lever" userId="9da48b9c-ed5a-45d7-a2e1-07d5b651abeb" providerId="ADAL" clId="{0771EF44-964C-4EED-A507-10A15B7F2657}" dt="2019-01-20T20:49:20.749" v="2282" actId="20577"/>
          <ac:spMkLst>
            <pc:docMk/>
            <pc:sldMk cId="2566569990" sldId="304"/>
            <ac:spMk id="2" creationId="{00000000-0000-0000-0000-000000000000}"/>
          </ac:spMkLst>
        </pc:spChg>
        <pc:picChg chg="del">
          <ac:chgData name="Ingrid van der Pasch - Lever" userId="9da48b9c-ed5a-45d7-a2e1-07d5b651abeb" providerId="ADAL" clId="{0771EF44-964C-4EED-A507-10A15B7F2657}" dt="2019-01-20T20:31:36.540" v="1859" actId="478"/>
          <ac:picMkLst>
            <pc:docMk/>
            <pc:sldMk cId="2566569990" sldId="304"/>
            <ac:picMk id="3" creationId="{2C01685D-64D3-4423-AEBF-8A419B55AC06}"/>
          </ac:picMkLst>
        </pc:picChg>
      </pc:sldChg>
      <pc:sldChg chg="modSp add">
        <pc:chgData name="Ingrid van der Pasch - Lever" userId="9da48b9c-ed5a-45d7-a2e1-07d5b651abeb" providerId="ADAL" clId="{0771EF44-964C-4EED-A507-10A15B7F2657}" dt="2019-01-20T20:41:02.369" v="2175" actId="20577"/>
        <pc:sldMkLst>
          <pc:docMk/>
          <pc:sldMk cId="1791627815" sldId="305"/>
        </pc:sldMkLst>
        <pc:spChg chg="mod">
          <ac:chgData name="Ingrid van der Pasch - Lever" userId="9da48b9c-ed5a-45d7-a2e1-07d5b651abeb" providerId="ADAL" clId="{0771EF44-964C-4EED-A507-10A15B7F2657}" dt="2019-01-20T20:41:02.369" v="2175" actId="20577"/>
          <ac:spMkLst>
            <pc:docMk/>
            <pc:sldMk cId="1791627815" sldId="305"/>
            <ac:spMk id="2" creationId="{00000000-0000-0000-0000-000000000000}"/>
          </ac:spMkLst>
        </pc:spChg>
      </pc:sldChg>
      <pc:sldChg chg="addSp modSp add">
        <pc:chgData name="Ingrid van der Pasch - Lever" userId="9da48b9c-ed5a-45d7-a2e1-07d5b651abeb" providerId="ADAL" clId="{0771EF44-964C-4EED-A507-10A15B7F2657}" dt="2019-01-20T20:47:12.100" v="2241" actId="20577"/>
        <pc:sldMkLst>
          <pc:docMk/>
          <pc:sldMk cId="2356581868" sldId="306"/>
        </pc:sldMkLst>
        <pc:spChg chg="mod">
          <ac:chgData name="Ingrid van der Pasch - Lever" userId="9da48b9c-ed5a-45d7-a2e1-07d5b651abeb" providerId="ADAL" clId="{0771EF44-964C-4EED-A507-10A15B7F2657}" dt="2019-01-20T20:41:19.946" v="2178" actId="6549"/>
          <ac:spMkLst>
            <pc:docMk/>
            <pc:sldMk cId="2356581868" sldId="306"/>
            <ac:spMk id="2" creationId="{00000000-0000-0000-0000-000000000000}"/>
          </ac:spMkLst>
        </pc:spChg>
        <pc:graphicFrameChg chg="add mod modGraphic">
          <ac:chgData name="Ingrid van der Pasch - Lever" userId="9da48b9c-ed5a-45d7-a2e1-07d5b651abeb" providerId="ADAL" clId="{0771EF44-964C-4EED-A507-10A15B7F2657}" dt="2019-01-20T20:47:12.100" v="2241" actId="20577"/>
          <ac:graphicFrameMkLst>
            <pc:docMk/>
            <pc:sldMk cId="2356581868" sldId="306"/>
            <ac:graphicFrameMk id="3" creationId="{0E212A47-3D35-4039-94D8-892CC389E682}"/>
          </ac:graphicFrameMkLst>
        </pc:graphicFrameChg>
      </pc:sldChg>
      <pc:sldChg chg="delSp modSp add">
        <pc:chgData name="Ingrid van der Pasch - Lever" userId="9da48b9c-ed5a-45d7-a2e1-07d5b651abeb" providerId="ADAL" clId="{0771EF44-964C-4EED-A507-10A15B7F2657}" dt="2019-01-20T20:48:43.120" v="2265" actId="20577"/>
        <pc:sldMkLst>
          <pc:docMk/>
          <pc:sldMk cId="4182845484" sldId="307"/>
        </pc:sldMkLst>
        <pc:spChg chg="mod">
          <ac:chgData name="Ingrid van der Pasch - Lever" userId="9da48b9c-ed5a-45d7-a2e1-07d5b651abeb" providerId="ADAL" clId="{0771EF44-964C-4EED-A507-10A15B7F2657}" dt="2019-01-20T20:48:43.120" v="2265" actId="20577"/>
          <ac:spMkLst>
            <pc:docMk/>
            <pc:sldMk cId="4182845484" sldId="307"/>
            <ac:spMk id="2" creationId="{00000000-0000-0000-0000-000000000000}"/>
          </ac:spMkLst>
        </pc:spChg>
        <pc:graphicFrameChg chg="del">
          <ac:chgData name="Ingrid van der Pasch - Lever" userId="9da48b9c-ed5a-45d7-a2e1-07d5b651abeb" providerId="ADAL" clId="{0771EF44-964C-4EED-A507-10A15B7F2657}" dt="2019-01-20T20:48:32.976" v="2243" actId="478"/>
          <ac:graphicFrameMkLst>
            <pc:docMk/>
            <pc:sldMk cId="4182845484" sldId="307"/>
            <ac:graphicFrameMk id="3" creationId="{0E212A47-3D35-4039-94D8-892CC389E682}"/>
          </ac:graphicFrameMkLst>
        </pc:graphicFrameChg>
      </pc:sldChg>
    </pc:docChg>
  </pc:docChgLst>
  <pc:docChgLst>
    <pc:chgData name="Ingrid van der Pasch - Lever" userId="S::pasch@zone.college::9da48b9c-ed5a-45d7-a2e1-07d5b651abeb" providerId="AD" clId="Web-{DB85BCF9-8CAD-4A88-1B9E-2EC3128CA9A8}"/>
    <pc:docChg chg="modSld">
      <pc:chgData name="Ingrid van der Pasch - Lever" userId="S::pasch@zone.college::9da48b9c-ed5a-45d7-a2e1-07d5b651abeb" providerId="AD" clId="Web-{DB85BCF9-8CAD-4A88-1B9E-2EC3128CA9A8}" dt="2019-01-28T13:27:44.947" v="10" actId="1076"/>
      <pc:docMkLst>
        <pc:docMk/>
      </pc:docMkLst>
      <pc:sldChg chg="modSp">
        <pc:chgData name="Ingrid van der Pasch - Lever" userId="S::pasch@zone.college::9da48b9c-ed5a-45d7-a2e1-07d5b651abeb" providerId="AD" clId="Web-{DB85BCF9-8CAD-4A88-1B9E-2EC3128CA9A8}" dt="2019-01-28T13:27:44.947" v="10" actId="1076"/>
        <pc:sldMkLst>
          <pc:docMk/>
          <pc:sldMk cId="406976280" sldId="314"/>
        </pc:sldMkLst>
        <pc:spChg chg="mod">
          <ac:chgData name="Ingrid van der Pasch - Lever" userId="S::pasch@zone.college::9da48b9c-ed5a-45d7-a2e1-07d5b651abeb" providerId="AD" clId="Web-{DB85BCF9-8CAD-4A88-1B9E-2EC3128CA9A8}" dt="2019-01-28T13:27:44.947" v="10" actId="1076"/>
          <ac:spMkLst>
            <pc:docMk/>
            <pc:sldMk cId="406976280" sldId="314"/>
            <ac:spMk id="5" creationId="{00000000-0000-0000-0000-000000000000}"/>
          </ac:spMkLst>
        </pc:spChg>
        <pc:spChg chg="mod">
          <ac:chgData name="Ingrid van der Pasch - Lever" userId="S::pasch@zone.college::9da48b9c-ed5a-45d7-a2e1-07d5b651abeb" providerId="AD" clId="Web-{DB85BCF9-8CAD-4A88-1B9E-2EC3128CA9A8}" dt="2019-01-28T13:27:13.197" v="4" actId="1076"/>
          <ac:spMkLst>
            <pc:docMk/>
            <pc:sldMk cId="406976280" sldId="314"/>
            <ac:spMk id="6" creationId="{00000000-0000-0000-0000-000000000000}"/>
          </ac:spMkLst>
        </pc:spChg>
        <pc:spChg chg="mod">
          <ac:chgData name="Ingrid van der Pasch - Lever" userId="S::pasch@zone.college::9da48b9c-ed5a-45d7-a2e1-07d5b651abeb" providerId="AD" clId="Web-{DB85BCF9-8CAD-4A88-1B9E-2EC3128CA9A8}" dt="2019-01-28T13:27:39.369" v="9" actId="14100"/>
          <ac:spMkLst>
            <pc:docMk/>
            <pc:sldMk cId="406976280" sldId="314"/>
            <ac:spMk id="8"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nl-NL"/>
              <a:t>Klik om de stijl te bewerken</a:t>
            </a:r>
          </a:p>
        </p:txBody>
      </p:sp>
      <p:sp>
        <p:nvSpPr>
          <p:cNvPr id="3" name="Ond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 om de ondertitelstijl van het model te bewerken</a:t>
            </a:r>
          </a:p>
        </p:txBody>
      </p:sp>
      <p:sp>
        <p:nvSpPr>
          <p:cNvPr id="4" name="Tijdelijke aanduiding voor datum 3"/>
          <p:cNvSpPr>
            <a:spLocks noGrp="1"/>
          </p:cNvSpPr>
          <p:nvPr>
            <p:ph type="dt" sz="half" idx="10"/>
          </p:nvPr>
        </p:nvSpPr>
        <p:spPr/>
        <p:txBody>
          <a:bodyPr/>
          <a:lstStyle/>
          <a:p>
            <a:fld id="{9D697E7D-C5AC-4B81-8191-DBC5C890D7F7}" type="datetimeFigureOut">
              <a:rPr lang="nl-NL" smtClean="0"/>
              <a:t>15-12-2019</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ECB636F3-5BF3-47C7-80DD-C56EE4C4FAD9}" type="slidenum">
              <a:rPr lang="nl-NL" smtClean="0"/>
              <a:t>‹nr.›</a:t>
            </a:fld>
            <a:endParaRPr lang="nl-NL"/>
          </a:p>
        </p:txBody>
      </p:sp>
    </p:spTree>
    <p:extLst>
      <p:ext uri="{BB962C8B-B14F-4D97-AF65-F5344CB8AC3E}">
        <p14:creationId xmlns:p14="http://schemas.microsoft.com/office/powerpoint/2010/main" val="4117933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verticale tekst 2"/>
          <p:cNvSpPr>
            <a:spLocks noGrp="1"/>
          </p:cNvSpPr>
          <p:nvPr>
            <p:ph type="body" orient="vert" idx="1"/>
          </p:nvPr>
        </p:nvSpPr>
        <p:spPr/>
        <p:txBody>
          <a:bodyPr vert="eaVe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9D697E7D-C5AC-4B81-8191-DBC5C890D7F7}" type="datetimeFigureOut">
              <a:rPr lang="nl-NL" smtClean="0"/>
              <a:t>15-12-2019</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ECB636F3-5BF3-47C7-80DD-C56EE4C4FAD9}" type="slidenum">
              <a:rPr lang="nl-NL" smtClean="0"/>
              <a:t>‹nr.›</a:t>
            </a:fld>
            <a:endParaRPr lang="nl-NL"/>
          </a:p>
        </p:txBody>
      </p:sp>
    </p:spTree>
    <p:extLst>
      <p:ext uri="{BB962C8B-B14F-4D97-AF65-F5344CB8AC3E}">
        <p14:creationId xmlns:p14="http://schemas.microsoft.com/office/powerpoint/2010/main" val="32178594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8724900" y="365125"/>
            <a:ext cx="2628900" cy="5811838"/>
          </a:xfrm>
        </p:spPr>
        <p:txBody>
          <a:bodyPr vert="eaVert"/>
          <a:lstStyle/>
          <a:p>
            <a:r>
              <a:rPr lang="nl-NL"/>
              <a:t>Klik om de stijl te bewerken</a:t>
            </a:r>
          </a:p>
        </p:txBody>
      </p:sp>
      <p:sp>
        <p:nvSpPr>
          <p:cNvPr id="3" name="Tijdelijke aanduiding voor verticale tekst 2"/>
          <p:cNvSpPr>
            <a:spLocks noGrp="1"/>
          </p:cNvSpPr>
          <p:nvPr>
            <p:ph type="body" orient="vert" idx="1"/>
          </p:nvPr>
        </p:nvSpPr>
        <p:spPr>
          <a:xfrm>
            <a:off x="838200" y="365125"/>
            <a:ext cx="7734300" cy="5811838"/>
          </a:xfrm>
        </p:spPr>
        <p:txBody>
          <a:bodyPr vert="eaVe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9D697E7D-C5AC-4B81-8191-DBC5C890D7F7}" type="datetimeFigureOut">
              <a:rPr lang="nl-NL" smtClean="0"/>
              <a:t>15-12-2019</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ECB636F3-5BF3-47C7-80DD-C56EE4C4FAD9}" type="slidenum">
              <a:rPr lang="nl-NL" smtClean="0"/>
              <a:t>‹nr.›</a:t>
            </a:fld>
            <a:endParaRPr lang="nl-NL"/>
          </a:p>
        </p:txBody>
      </p:sp>
    </p:spTree>
    <p:extLst>
      <p:ext uri="{BB962C8B-B14F-4D97-AF65-F5344CB8AC3E}">
        <p14:creationId xmlns:p14="http://schemas.microsoft.com/office/powerpoint/2010/main" val="26118306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idx="1"/>
          </p:nvPr>
        </p:nvSpPr>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9D697E7D-C5AC-4B81-8191-DBC5C890D7F7}" type="datetimeFigureOut">
              <a:rPr lang="nl-NL" smtClean="0"/>
              <a:t>15-12-2019</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ECB636F3-5BF3-47C7-80DD-C56EE4C4FAD9}" type="slidenum">
              <a:rPr lang="nl-NL" smtClean="0"/>
              <a:t>‹nr.›</a:t>
            </a:fld>
            <a:endParaRPr lang="nl-NL"/>
          </a:p>
        </p:txBody>
      </p:sp>
    </p:spTree>
    <p:extLst>
      <p:ext uri="{BB962C8B-B14F-4D97-AF65-F5344CB8AC3E}">
        <p14:creationId xmlns:p14="http://schemas.microsoft.com/office/powerpoint/2010/main" val="3394355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nl-NL"/>
              <a:t>Klik om de stijl te bewerken</a:t>
            </a:r>
          </a:p>
        </p:txBody>
      </p:sp>
      <p:sp>
        <p:nvSpPr>
          <p:cNvPr id="3" name="Tijdelijke aanduiding voor teks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Tekststijl van het model bewerken</a:t>
            </a:r>
          </a:p>
        </p:txBody>
      </p:sp>
      <p:sp>
        <p:nvSpPr>
          <p:cNvPr id="4" name="Tijdelijke aanduiding voor datum 3"/>
          <p:cNvSpPr>
            <a:spLocks noGrp="1"/>
          </p:cNvSpPr>
          <p:nvPr>
            <p:ph type="dt" sz="half" idx="10"/>
          </p:nvPr>
        </p:nvSpPr>
        <p:spPr/>
        <p:txBody>
          <a:bodyPr/>
          <a:lstStyle/>
          <a:p>
            <a:fld id="{9D697E7D-C5AC-4B81-8191-DBC5C890D7F7}" type="datetimeFigureOut">
              <a:rPr lang="nl-NL" smtClean="0"/>
              <a:t>15-12-2019</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ECB636F3-5BF3-47C7-80DD-C56EE4C4FAD9}" type="slidenum">
              <a:rPr lang="nl-NL" smtClean="0"/>
              <a:t>‹nr.›</a:t>
            </a:fld>
            <a:endParaRPr lang="nl-NL"/>
          </a:p>
        </p:txBody>
      </p:sp>
    </p:spTree>
    <p:extLst>
      <p:ext uri="{BB962C8B-B14F-4D97-AF65-F5344CB8AC3E}">
        <p14:creationId xmlns:p14="http://schemas.microsoft.com/office/powerpoint/2010/main" val="4166547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sz="half" idx="1"/>
          </p:nvPr>
        </p:nvSpPr>
        <p:spPr>
          <a:xfrm>
            <a:off x="838200" y="1825625"/>
            <a:ext cx="5181600" cy="435133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p:cNvSpPr>
            <a:spLocks noGrp="1"/>
          </p:cNvSpPr>
          <p:nvPr>
            <p:ph sz="half" idx="2"/>
          </p:nvPr>
        </p:nvSpPr>
        <p:spPr>
          <a:xfrm>
            <a:off x="6172200" y="1825625"/>
            <a:ext cx="5181600" cy="435133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p:cNvSpPr>
            <a:spLocks noGrp="1"/>
          </p:cNvSpPr>
          <p:nvPr>
            <p:ph type="dt" sz="half" idx="10"/>
          </p:nvPr>
        </p:nvSpPr>
        <p:spPr/>
        <p:txBody>
          <a:bodyPr/>
          <a:lstStyle/>
          <a:p>
            <a:fld id="{9D697E7D-C5AC-4B81-8191-DBC5C890D7F7}" type="datetimeFigureOut">
              <a:rPr lang="nl-NL" smtClean="0"/>
              <a:t>15-12-2019</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ECB636F3-5BF3-47C7-80DD-C56EE4C4FAD9}" type="slidenum">
              <a:rPr lang="nl-NL" smtClean="0"/>
              <a:t>‹nr.›</a:t>
            </a:fld>
            <a:endParaRPr lang="nl-NL"/>
          </a:p>
        </p:txBody>
      </p:sp>
    </p:spTree>
    <p:extLst>
      <p:ext uri="{BB962C8B-B14F-4D97-AF65-F5344CB8AC3E}">
        <p14:creationId xmlns:p14="http://schemas.microsoft.com/office/powerpoint/2010/main" val="9050682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nl-NL"/>
              <a:t>Klik om de stijl te bewerken</a:t>
            </a:r>
          </a:p>
        </p:txBody>
      </p:sp>
      <p:sp>
        <p:nvSpPr>
          <p:cNvPr id="3" name="Tijdelijke aanduiding voor teks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4" name="Tijdelijke aanduiding voor inhoud 3"/>
          <p:cNvSpPr>
            <a:spLocks noGrp="1"/>
          </p:cNvSpPr>
          <p:nvPr>
            <p:ph sz="half" idx="2"/>
          </p:nvPr>
        </p:nvSpPr>
        <p:spPr>
          <a:xfrm>
            <a:off x="839788" y="2505075"/>
            <a:ext cx="5157787" cy="368458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6" name="Tijdelijke aanduiding voor inhoud 5"/>
          <p:cNvSpPr>
            <a:spLocks noGrp="1"/>
          </p:cNvSpPr>
          <p:nvPr>
            <p:ph sz="quarter" idx="4"/>
          </p:nvPr>
        </p:nvSpPr>
        <p:spPr>
          <a:xfrm>
            <a:off x="6172200" y="2505075"/>
            <a:ext cx="5183188" cy="368458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p:cNvSpPr>
            <a:spLocks noGrp="1"/>
          </p:cNvSpPr>
          <p:nvPr>
            <p:ph type="dt" sz="half" idx="10"/>
          </p:nvPr>
        </p:nvSpPr>
        <p:spPr/>
        <p:txBody>
          <a:bodyPr/>
          <a:lstStyle/>
          <a:p>
            <a:fld id="{9D697E7D-C5AC-4B81-8191-DBC5C890D7F7}" type="datetimeFigureOut">
              <a:rPr lang="nl-NL" smtClean="0"/>
              <a:t>15-12-2019</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ECB636F3-5BF3-47C7-80DD-C56EE4C4FAD9}" type="slidenum">
              <a:rPr lang="nl-NL" smtClean="0"/>
              <a:t>‹nr.›</a:t>
            </a:fld>
            <a:endParaRPr lang="nl-NL"/>
          </a:p>
        </p:txBody>
      </p:sp>
    </p:spTree>
    <p:extLst>
      <p:ext uri="{BB962C8B-B14F-4D97-AF65-F5344CB8AC3E}">
        <p14:creationId xmlns:p14="http://schemas.microsoft.com/office/powerpoint/2010/main" val="21381177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datum 2"/>
          <p:cNvSpPr>
            <a:spLocks noGrp="1"/>
          </p:cNvSpPr>
          <p:nvPr>
            <p:ph type="dt" sz="half" idx="10"/>
          </p:nvPr>
        </p:nvSpPr>
        <p:spPr/>
        <p:txBody>
          <a:bodyPr/>
          <a:lstStyle/>
          <a:p>
            <a:fld id="{9D697E7D-C5AC-4B81-8191-DBC5C890D7F7}" type="datetimeFigureOut">
              <a:rPr lang="nl-NL" smtClean="0"/>
              <a:t>15-12-2019</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ECB636F3-5BF3-47C7-80DD-C56EE4C4FAD9}" type="slidenum">
              <a:rPr lang="nl-NL" smtClean="0"/>
              <a:t>‹nr.›</a:t>
            </a:fld>
            <a:endParaRPr lang="nl-NL"/>
          </a:p>
        </p:txBody>
      </p:sp>
    </p:spTree>
    <p:extLst>
      <p:ext uri="{BB962C8B-B14F-4D97-AF65-F5344CB8AC3E}">
        <p14:creationId xmlns:p14="http://schemas.microsoft.com/office/powerpoint/2010/main" val="4214172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9D697E7D-C5AC-4B81-8191-DBC5C890D7F7}" type="datetimeFigureOut">
              <a:rPr lang="nl-NL" smtClean="0"/>
              <a:t>15-12-2019</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ECB636F3-5BF3-47C7-80DD-C56EE4C4FAD9}" type="slidenum">
              <a:rPr lang="nl-NL" smtClean="0"/>
              <a:t>‹nr.›</a:t>
            </a:fld>
            <a:endParaRPr lang="nl-NL"/>
          </a:p>
        </p:txBody>
      </p:sp>
    </p:spTree>
    <p:extLst>
      <p:ext uri="{BB962C8B-B14F-4D97-AF65-F5344CB8AC3E}">
        <p14:creationId xmlns:p14="http://schemas.microsoft.com/office/powerpoint/2010/main" val="40462673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nl-NL"/>
              <a:t>Klik om de stijl te bewerken</a:t>
            </a:r>
          </a:p>
        </p:txBody>
      </p:sp>
      <p:sp>
        <p:nvSpPr>
          <p:cNvPr id="3" name="Tijdelijke aanduiding voor inhoud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Tekststijl van het model bewerken</a:t>
            </a:r>
          </a:p>
        </p:txBody>
      </p:sp>
      <p:sp>
        <p:nvSpPr>
          <p:cNvPr id="5" name="Tijdelijke aanduiding voor datum 4"/>
          <p:cNvSpPr>
            <a:spLocks noGrp="1"/>
          </p:cNvSpPr>
          <p:nvPr>
            <p:ph type="dt" sz="half" idx="10"/>
          </p:nvPr>
        </p:nvSpPr>
        <p:spPr/>
        <p:txBody>
          <a:bodyPr/>
          <a:lstStyle/>
          <a:p>
            <a:fld id="{9D697E7D-C5AC-4B81-8191-DBC5C890D7F7}" type="datetimeFigureOut">
              <a:rPr lang="nl-NL" smtClean="0"/>
              <a:t>15-12-2019</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ECB636F3-5BF3-47C7-80DD-C56EE4C4FAD9}" type="slidenum">
              <a:rPr lang="nl-NL" smtClean="0"/>
              <a:t>‹nr.›</a:t>
            </a:fld>
            <a:endParaRPr lang="nl-NL"/>
          </a:p>
        </p:txBody>
      </p:sp>
    </p:spTree>
    <p:extLst>
      <p:ext uri="{BB962C8B-B14F-4D97-AF65-F5344CB8AC3E}">
        <p14:creationId xmlns:p14="http://schemas.microsoft.com/office/powerpoint/2010/main" val="354550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nl-NL"/>
              <a:t>Klik om de stijl te bewerken</a:t>
            </a:r>
          </a:p>
        </p:txBody>
      </p:sp>
      <p:sp>
        <p:nvSpPr>
          <p:cNvPr id="3" name="Tijdelijke aanduiding voor afbeelding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Tekststijl van het model bewerken</a:t>
            </a:r>
          </a:p>
        </p:txBody>
      </p:sp>
      <p:sp>
        <p:nvSpPr>
          <p:cNvPr id="5" name="Tijdelijke aanduiding voor datum 4"/>
          <p:cNvSpPr>
            <a:spLocks noGrp="1"/>
          </p:cNvSpPr>
          <p:nvPr>
            <p:ph type="dt" sz="half" idx="10"/>
          </p:nvPr>
        </p:nvSpPr>
        <p:spPr/>
        <p:txBody>
          <a:bodyPr/>
          <a:lstStyle/>
          <a:p>
            <a:fld id="{9D697E7D-C5AC-4B81-8191-DBC5C890D7F7}" type="datetimeFigureOut">
              <a:rPr lang="nl-NL" smtClean="0"/>
              <a:t>15-12-2019</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ECB636F3-5BF3-47C7-80DD-C56EE4C4FAD9}" type="slidenum">
              <a:rPr lang="nl-NL" smtClean="0"/>
              <a:t>‹nr.›</a:t>
            </a:fld>
            <a:endParaRPr lang="nl-NL"/>
          </a:p>
        </p:txBody>
      </p:sp>
    </p:spTree>
    <p:extLst>
      <p:ext uri="{BB962C8B-B14F-4D97-AF65-F5344CB8AC3E}">
        <p14:creationId xmlns:p14="http://schemas.microsoft.com/office/powerpoint/2010/main" val="17769679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de stijl te bewerken</a:t>
            </a:r>
          </a:p>
        </p:txBody>
      </p:sp>
      <p:sp>
        <p:nvSpPr>
          <p:cNvPr id="3" name="Tijdelijke aanduiding voor teks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D697E7D-C5AC-4B81-8191-DBC5C890D7F7}" type="datetimeFigureOut">
              <a:rPr lang="nl-NL" smtClean="0"/>
              <a:t>15-12-2019</a:t>
            </a:fld>
            <a:endParaRPr lang="nl-NL"/>
          </a:p>
        </p:txBody>
      </p:sp>
      <p:sp>
        <p:nvSpPr>
          <p:cNvPr id="5" name="Tijdelijke aanduiding voor voettekst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CB636F3-5BF3-47C7-80DD-C56EE4C4FAD9}" type="slidenum">
              <a:rPr lang="nl-NL" smtClean="0"/>
              <a:t>‹nr.›</a:t>
            </a:fld>
            <a:endParaRPr lang="nl-NL"/>
          </a:p>
        </p:txBody>
      </p:sp>
    </p:spTree>
    <p:extLst>
      <p:ext uri="{BB962C8B-B14F-4D97-AF65-F5344CB8AC3E}">
        <p14:creationId xmlns:p14="http://schemas.microsoft.com/office/powerpoint/2010/main" val="38208656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www.ovd.nl/lesmateriaal-scholen&amp;AppMode%3DPRODLIST&amp;ItemGroupId%3DSCGRW&amp;RESULTS%3D1" TargetMode="Externa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100000">
              <a:srgbClr val="FCEBE0"/>
            </a:gs>
            <a:gs pos="87000">
              <a:srgbClr val="FBE5D7"/>
            </a:gs>
            <a:gs pos="0">
              <a:schemeClr val="accent2">
                <a:lumMod val="5000"/>
                <a:lumOff val="95000"/>
              </a:schemeClr>
            </a:gs>
          </a:gsLst>
          <a:lin ang="5400000" scaled="0"/>
          <a:tileRect/>
        </a:gradFill>
        <a:effectLst/>
      </p:bgPr>
    </p:bg>
    <p:spTree>
      <p:nvGrpSpPr>
        <p:cNvPr id="1" name=""/>
        <p:cNvGrpSpPr/>
        <p:nvPr/>
      </p:nvGrpSpPr>
      <p:grpSpPr>
        <a:xfrm>
          <a:off x="0" y="0"/>
          <a:ext cx="0" cy="0"/>
          <a:chOff x="0" y="0"/>
          <a:chExt cx="0" cy="0"/>
        </a:xfrm>
      </p:grpSpPr>
      <p:sp>
        <p:nvSpPr>
          <p:cNvPr id="2" name="Titel 1"/>
          <p:cNvSpPr>
            <a:spLocks noGrp="1"/>
          </p:cNvSpPr>
          <p:nvPr>
            <p:ph type="ctrTitle"/>
          </p:nvPr>
        </p:nvSpPr>
        <p:spPr>
          <a:xfrm>
            <a:off x="499731" y="718306"/>
            <a:ext cx="11200056" cy="6057395"/>
          </a:xfrm>
        </p:spPr>
        <p:txBody>
          <a:bodyPr anchor="t">
            <a:normAutofit/>
          </a:bodyPr>
          <a:lstStyle/>
          <a:p>
            <a:pPr algn="l"/>
            <a:r>
              <a:rPr lang="nl-NL" sz="8000" dirty="0">
                <a:latin typeface="Arial Black" panose="020B0A04020102020204" pitchFamily="34" charset="0"/>
              </a:rPr>
              <a:t>Welkom!</a:t>
            </a:r>
            <a:r>
              <a:rPr lang="nl-NL" sz="8000" dirty="0">
                <a:latin typeface="Arial Black"/>
              </a:rPr>
              <a:t/>
            </a:r>
            <a:br>
              <a:rPr lang="nl-NL" sz="8000" dirty="0">
                <a:latin typeface="Arial Black"/>
              </a:rPr>
            </a:br>
            <a:r>
              <a:rPr lang="nl-NL" sz="4000" dirty="0">
                <a:latin typeface="Arial Black"/>
              </a:rPr>
              <a:t/>
            </a:r>
            <a:br>
              <a:rPr lang="nl-NL" sz="4000" dirty="0">
                <a:latin typeface="Arial Black"/>
              </a:rPr>
            </a:br>
            <a:r>
              <a:rPr lang="nl-NL" sz="5300" dirty="0">
                <a:latin typeface="Arial Black"/>
              </a:rPr>
              <a:t>INKOOP</a:t>
            </a:r>
            <a:r>
              <a:rPr lang="nl-NL" sz="4000" dirty="0">
                <a:latin typeface="Arial Black"/>
              </a:rPr>
              <a:t/>
            </a:r>
            <a:br>
              <a:rPr lang="nl-NL" sz="4000" dirty="0">
                <a:latin typeface="Arial Black"/>
              </a:rPr>
            </a:br>
            <a:r>
              <a:rPr lang="nl-NL" sz="3600" dirty="0">
                <a:cs typeface="Calibri Light"/>
              </a:rPr>
              <a:t/>
            </a:r>
            <a:br>
              <a:rPr lang="nl-NL" sz="3600" dirty="0">
                <a:cs typeface="Calibri Light"/>
              </a:rPr>
            </a:br>
            <a:r>
              <a:rPr lang="nl-NL" sz="5300" dirty="0" smtClean="0"/>
              <a:t>Mevr. Van </a:t>
            </a:r>
            <a:r>
              <a:rPr lang="nl-NL" sz="5300" dirty="0"/>
              <a:t>der Pasch</a:t>
            </a:r>
            <a:br>
              <a:rPr lang="nl-NL" sz="5300" dirty="0"/>
            </a:br>
            <a:r>
              <a:rPr lang="nl-NL" sz="5300" dirty="0" err="1"/>
              <a:t>pasch@zone.college</a:t>
            </a:r>
            <a:r>
              <a:rPr lang="nl-NL" sz="5300" dirty="0">
                <a:cs typeface="Calibri Light"/>
              </a:rPr>
              <a:t/>
            </a:r>
            <a:br>
              <a:rPr lang="nl-NL" sz="5300" dirty="0">
                <a:cs typeface="Calibri Light"/>
              </a:rPr>
            </a:br>
            <a:r>
              <a:rPr lang="nl-NL" sz="4000" dirty="0">
                <a:cs typeface="Calibri Light"/>
              </a:rPr>
              <a:t/>
            </a:r>
            <a:br>
              <a:rPr lang="nl-NL" sz="4000" dirty="0">
                <a:cs typeface="Calibri Light"/>
              </a:rPr>
            </a:br>
            <a:r>
              <a:rPr lang="nl-NL" sz="2700" dirty="0"/>
              <a:t>economie – managen – ondernemen (EMO)</a:t>
            </a:r>
          </a:p>
        </p:txBody>
      </p:sp>
      <p:sp>
        <p:nvSpPr>
          <p:cNvPr id="4" name="Ovaal 3"/>
          <p:cNvSpPr/>
          <p:nvPr/>
        </p:nvSpPr>
        <p:spPr>
          <a:xfrm>
            <a:off x="11025963" y="542260"/>
            <a:ext cx="765544" cy="776177"/>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5" name="AutoShape 4" descr="data:image/png;base64,iVBORw0KGgoAAAANSUhEUgAAASsAAACoCAIAAAA3lV8hAAAAAXNSR0IArs4c6QAAAARnQU1BAACxjwv8YQUAAAAJcEhZcwAADsQAAA7EAZUrDhsAAP+lSURBVHhe7L0HgNzUtT6uOpreZ7b35u3rXXvXvfeOAdNLCBBCgIQkhJACCQRI8h41oYYeOrj33tf22tt772V2dnqTRtLM/9yZtUMSkmfy4v+P9x6HRdZoNNK9R+c75/tUrnCRc2L/l4wITc58LQxHk1BkeoXsq/X3q7fn6+VPZF+hQSECE3BKJDAijH41OY18hYcj/0ankWVhDMfhcxhm/519xgXWMTn7f8PIr1PEhK88Ar9Sf/+F9nyt/Bmxr9AgwJ6IE9DfaI/xMEAyOgOTv0Vg1AhwD/r232aAQNvk7P8N+waB/8T+VyDwKxj0F0AIPfgC8JBFCl3UJhF4qZfwGYA6+eHfYTgfmJic/T9g4Nl/bwL77xsEwZVD4L/Q36/Unq+hP7+qRZNO1C71BRbC/MWv/lIAwf7t/cUF//jk7P8N+7pFzBcj4ErYV+3vV23P182fX9Wg/Ze6cKnvf4XAK3yEcMFrubS///XTr6f98zb/d6b/mv3zbX5x+j/doAuIcEY78gWgXWIB0M2LFmWekXr4haX/fcMF98jfe/Z/6/Traf+8zf+d6b9m/3ybX5x+DS2M/xVp/OcGXSBDoQgCI7/CEbSga2AREEZ7GMEeflH7hanJmX+TIQROzn5j39j/fPtKCCRDAMJLCISkgmYAgVG0hQF1eBitgOAXunh6hgr9tTL8bxouugYnZ6+MhcOTDccjCSY6Bbu0/G/s0gqXaf+u7Xxj/wsMChfwyskPf22iKJIkSRAEBEwoYrCQwnBSDGOhMBcUcJKUKFWwgBd4nCQEQZCqFG77OBfwmxLjMZ933DJmTk8Le9m/OTfz37TotqKYv7LTcFiMTiOY+WdrfjP9ZvqvTv8LbgwIJCkKoAgJGjAW4DhW4DGFktHpcFoS4IK8GMJphmSkUo3W5XQJobApKZlzuTxetzktJWj/9188x0VnH+ACZq7QNFKi0Hy0BMI8jnjCX5b/zTT67d8v/0fTr7qdMEz/Rs38P53Cf1/azn/X9Kv296u252vlz4h4A7b45TUK6l40XACBFEVB0YOohLrpsjs0Wj0mldmtdpHAJLR0bNwSExMT5Pxmk97nsuOhoFytZO02qVweQnXky7f/rxkuOHomZ6+MRfsMNgnBi+Tw0vK/sa/KHv+F7cDx+voYRM6Vtq/U33+hPV8rf4Yw8ksRyPM8hASqgREuCh8DgQAb5NQqnUylttkcIk6YYhKGx8ZeffX13fv2Pv7Yo2tWrvR7nQGv3Ww28W4bgYXhlyF0X9q/FYGivXNy9srY1wqBk0zl62T/zoP5d/Yv9Pcrtefr5s8wTiAEflkEAa8UAHYRHNI0DSAEZcgKolyl9XD82Kj1zPkLvX1DSWnpEglz4cKFpYsXYWJwwZyZKinNeeysz816vTHpqaLbN7nFf5Phgq1jcvbKWBQhl/Dw/xaBYF+3oLmiCAT7qv39qu35WvkzgkDg0V/SCalKJbIsx3EQGEBBIWxYlvVxwY7BkbqWtsysKdMrZmI4jZNUbX3Di8+/MLW48L577g6xfqd1NCnWyBAihWFcwEdJpBBckxv9dxguWNsnZ6+MQVf/Hn5g/wg5kJwm5y7Poie1/t6+dDuQHb+GCLxyRPRf6O9Xas/XzZ//BIFCxCBaIDBg6na7R0ZGxmzOghmzTAmJo2MTZy9Un648d+TYCblcec1VGzdetf7EkUMzphZPK8gbG+wCKWjSqEk8LPy7O/z/BwKjM1H4XQLhV61d/8i+0nYgYsC+PkETjZQrikCwy+/vV23P/5/+jLTtb3d18dIcuoiHDJ2MiSyJPNMwuTDyLSORjo5bRkctUPqUKpXRaNRoNIRUfqyqqrG9S28wmUxmluNz8vLVau3RQwfzcrLjzabejjZMCMydMY0ICbbRUaNeDdwVXfKIbvfLuh5tEto1/I/ObEWWoYVfPsWD1pbID78u9lXD8aKXv7H/lUbgJAlJFqI1culchKglIgCAQgeMURDDHC+SFENKpcFg0Ovxm3R6LBQGLPG8QDGg6WQcLzg9/ua2doBZXHxyXEKMx8ftP3i4o6PDHB9vjE9o62g/ffr0mTNn/vDCi/n5+WfPnr31+qu279qblZZanJ9bfb6qv7d7xfKl9okJs0EjwXksxLudLmN8LLRCcDmAbIUEdDkRWovucsMJ9MQTAh8RedwJEAstJ9Bl/S9McYyMzn+DwG/s620EuguMDIfCEMrhUOQvUl0Iwuvzk5RUpjdgOOlwesQwrtNo/G5vMMCC1JNJFS6Pd9gyHsZIncmcnpExNuGsrm1sbG4hSCo1PZPjg82t7TKFfOHiBWExJIjB+Ni4lDjd2aq6puaGO265dXCo/2zlmU3XbAwJ/PPPP/+zn/5E4AJex5gx1oCxgfHREbPREPA6ISMwKlWY4wB10FwowiJO/S0C/84ucTQ8aGmOzn1j39jXzVB6/WsEhi/eHQYowhhpMMDbXG6SkZnMsRhBO1xOuVTG8+LExITd4ZIr1aaYmAAbHBwdq6lv4IKiRqsHoFqsE6aY2FmzZiUmmXkebW3btl0HD+0/dODgT3/y0Lduu9Xpsl84c27J0oU0SZ2tPJWbk52SnPLHl19cNG9OVmqC22kDbEkZCuN5pVwqAuL9fplMFsEZQiAQ0UtaFNqMat3f2V8QyI01Ree+sW/sa2g4ie4jmywjkcvhUaNlCjbA8lBupFKcYgIcDwCD6J+w2RiZVKXSUBQFSOvu6Rsdt3JBgZIwTrc7PjFxesXM1IQ42FBzW8+FC9VgWzZvS0tPmT59+uyZM8umTm2sr5taWpyZnLB563YoqnPmzmptauYC/tmzZh86uAco6KIFcwSgvAEPLDRoVFzAB/SYJqOQQ5ozesFwUqN+GfzAvoDA0fro3NfEviqr/Kqs9Rv7H2SIbV6M1Eun3KIzUrkaxJ4gYmGS4kANBgWClsiUKrlK29Hb3dLSMj4+HuBYUQgTNMUwssKikumlZfDDMzXVwEQdDse4ZcJiHS+bOn3GjBkFefler/ftN9+oqKhYtnDWtl17FVJm3rx5NEXu37cnPj5eQhLwk4ryaS2NDTgmmox6GUPHxse21pzPLcjnnDYA4cWTLtDsyQII9o/C89K5+igC4Wfw+esyRfek/1frXJpGRtT5L9b5Zvo/dooMVZUvwC9aYYICRjIMy4kun18mV2n0Bn+AGxwdPX2hhpbK0FkZr1dvMBQWFqalpdE0bbFY65saAZlyuTzGHAvfxsTFLlu2HPDNsmGFFLeMu/bv3atUyjnWf9tN1/f09g8ODsbGmGNiYupqq3Nzc61Wa29XJ8DVYhk9d7byhmuvDvEBnUoxYbXEmQys14NjAuKcqN2TrY3cKQ6CEP5HUf3FKYHuHEDzeHCkJgJUaMn/++lFlf0Vpqjq/9NtfjP9nztF4RwxBLxIYQmh9AzHnHC6fS6vj5LIjLFxYYzq6x8YHrMEeMHq9JA0lZGRUV5eLiWp4XFLbW3tyMhIbGxsaWkpbKahoU4qkYEIlEskVpfrbFWNz882NTS6XC74yY2b1p+vrjt8+PB1m67JTE3ZtWcPIHbpggWfbdmcnZ1tNBrb2joKCvJAB+7YumXj+jVhgRNYf3yMIeBxkWEB2DIJxRClD2hlKHJWBulWdFXir/9D47NF5nBu+EKkj18ji9xfe7kW1eXf2P9ii5xjRFOofgA/mBFx0unyqPXGoBBqae9qaGoGFMXExAEa5y1awkhol9tXV1fT0dGhVCoBeHnZWUIodOHCBRwPp6Wk2u321tZWv99PM9K0zNy4pOQ4gwp2cez0uc8++2zT1RsBigcP7AO8zZ85o7G1Fbazfv360eGRmrraWXPmbt26deOG9SqFfMunHy2aP0erkrtsVo2cAeyRWDCKQIAfTKE6iBg1eYnyr+0LLHToXHTu62CXg6a/SNjIDCSa6McrZJd2d5mGWNKX2VfdzjcWNfAbBLIQCotAeoDfUQxB0TjFSJXqM1U1A0PDQ6Pjpti4JUuXmw1GWL+zd/Do0aMg/PLzc1OTUxRKGYHhFotl+5YtgEa5Qgr/g65LTU3V6TQA5gDSibiIYTaHx6hTWSwTDz/8MEVRzz333MBg39jIaElJCWC1srKyvGxaQnLSwaMnEhMTq85UXr1+HYFjB/fuWjhvpkJKM7iokTEepxWqIhEWZDQB1BejSJ6Hhn8JAi8Zzg6enZz9etg/B+HfwA/sGwT+7zZQdOA6nKBCBHqeNkxKcIkcoyQIfiNjqWkZ02bMltKSCae7qrpmoLcvOzMHtJ9eq4TfUiSEB7Z9+06obNdvui4rOzMhNo4kcSCWNE0G/GxbV3fXyEhLRycw1RtuuIFnAyaTadbM8rff+fMbb7zx29/+NibWBOjNysgUw6ELVedz8wrM8UlQS+NiYs9Wnlq2aH5GavLHH76Xl5VWXlo82NuRYNKLrC8sBCh07SQcCAQoueK/QGBwoHJy9mtgSLn+g0CNRvalOP5LQEceF7ly9lWR8w0Cr4Qh4JGUn8dGrbaO3qGhsfFV669W6YyCGO4bGmlv76RouqSkNCHORIYxGjRW5FcuN/vRBx9OmzYtMzOdIgiNRg5EFn4MeOvu7gZs03Lp1BkzwyQBwAPOCVIQ2OnAwMCaNWsAZm+//fayZcsWLlnc3tKanpWZkpi0Z/8+QcTnzJkzMTHhcto721qXLV6Qlpywc+vnGcmJGUlxXvu4jMIMJq3odXmcDrVaFcLJf66qcK7/9OTs18P+EQgvRfYXQQgOBY4S/XiF7BsE/r80OLpiiKIZkFLeQNDl50VSotAaFVoTkMfO/sHO7r7EpJT0rGwZg67HBXmMEEJAPAO+UF19DcuyixfN6ekdTkhI6Opor66uBuAB0qYWF6dnZsaazQSN9Y1a65oaT548KZVKi4uLp0+fznHcvn37YMbn8326+fOcnBzAp0Qigensiuk9g5bNW7Y++P17Wtt6mpsazHqNTqUomJJVdeYUjfE+u3XWtBKdWiYGA2EuIJXLeZGfvDD4Dwzn+k5Mzn4NDLD3jzhlKBT6IvaiM2DQOcDhlbNvEPj/1mgJA1QyGML5EB4MU34h7ObCfj68Y++hsoqZmVm5iQlmWM3pFzVyElzM+QWFnLpwrhbgl5+fD5Crq6vzer2FxUUZGRkpKYkEgU2MO/sG+nu6uodGhrUmQ2x8zObNm2fNmgWo2717d/HUsnnz5p0+fdput4N0bG5uXrR4aVVVVV5eHlTI22+/xeNht2/fvmHDBod9ouZ8VZzZoJIzhbnZ37/37rtuu6kgJwPj/bjIa+JiXAO9MoU82pF/ZDjbe3xy9uth/wiEl55CioZydHql4Qf2DQL/n1qYIsjIM0U0RkqBhQ5YJhrbe7sGRtp7B6Eqdnb3y5TK9WAbr05KMLhdrFkjrTxV+ac//amiosJisQJjXLJkIYFjfBiz2RwdHR1t7e1+vz8xMRkQlZiYiBNoBKfOzs79+/dnZmbOnTt3fMIO82vXrqVpGviqw+HghdCqVav2oquFyvHxiWuvvRZK4tatW5cvW0LhxInjh6UUoZJJFs+bteWTDzasXqagcdfEGOv1xCXFcn7/ZFf+geFs99HJ2a+BAfwQAr8sVr8cgeh65zc18H+zuZ1ORibDSMbpDzq8HCFTxiRn6ozxQYyY8LJ9/UOHDh/dsn1bT2//VVdd9czvnvjw/fe2fPrxj3/yUEFBgcloojDsfENTY2PjxIRdp9enp6fn5E6J1Wtgy34B83k87W1Nne1tCxcuykxJae/pqayszM3P12q19Y1NsHJBfr7fz23cuPGVV14xxZh9Hu/OnTstY2Or16wDdrp395783Jz4uJgLVWekNDE+1Petm6/raK43KKQkxksIgkKXTkL4PwiJqOHB7sMQ8RDKV2QaqVKTu4o+swXfQHsuXmu92DT0/howkK0iRolfvKnnYuDyoojjkwMQQDRH15eEw4zIE5FR2KLbhJ3CZtBHtLXIdqIX7S82A7kDR3f3fklrv2yKniH5r9b54jQyJBw0gICPkSI9Ob2IwGjbgFJH5+Er9O0/2to3U4lUxrNBlg/zcPQpGSuSNh/r8LKDYzaNwVRQPF2ulLW193y2ZTPwxvSU5LGR/id+/WhGRmZrezsA7EJNTUlJaUpKSnJKmpIh/SLW1NTU39/v9LiH+oegIpYWF1nHLFAPCwsLS0uLBVEcGxs7ceJE6bRpUDMhn2q1+hUrVjz+xBPfvvVGOGBQh6FC7t65a/WqFZvWrz57vgYo7ozp03bu2D440JNg0t12/dWeiREs6DbqlB6blWEY6Mglgx5NWhQNEBhc536EiAgYrsCUEDEaAuziNUqRjN65g4chPwRZFkQ2LwrwmZAwOEmJhJQNyQSC9vvYto72lraOAMcBK6hvbBDEME5L0B1+crnRHJOZnV1UVJSbFJelpzxjg+oYk22gT6tTk4yE87oZqZQNBAiS8vgCSrUOwyk/G+R5Uc5IKEKMtOSftPm/McUFDOej0MLDFBZGz4wR4Ouou3EAHnyFLimjNaMIDNNAtf7ZNv9vTyGN4kBBKVrAyKCAB0SkBkWcVmj143ZXV8/g6Lg1I2dKRXnp+eqmp5980mGzbrxqrU5ngIo3rawsJjaGJDCPNwCwAfIJByEuLg6Km0qr8bl9lgkrgdP19fUffPB+rNm8bt2ajVetV0tpIYydO1cFtMscF9vQ0PTue+/7OfaxR39dUlZMQErGMMD8W6++bDZof/TgD0Nh7OPPPl+2fOXrr7+6bPG8tFidiuTidSQ3MUyGBZJgIl2JWhSMKBiip2fQE0xsxx608MpYGA0wTAMOAYFkWCQwgQgLBCaiukLTfq9fwsgIiQQYBSeGZHJlV/+YSGrPVjeCjM7NL0xJS2MUSgwnWZHnBQz0QP/w8PGTp4B49A8N6gz6nETzj2+9avqUNIh3msZ7uztiYwy6+Fjv6KhUKuV5XqbTiZwYYAUco8CtYpCDRIhjEP1XxhC0gogWh0l04xFCIPVFBILnQwilsBrCISrxYUlktW/sS20yMHgh7PL5aZlCoTXZXL7OvqHGlq6YhKTpM+fExsS6Wb6zq6erp39wcCAhxrx02WK9WuHysVDr2tvb3W43KLrly5crFAqKolwu1+DgIBS6QCCAE1RSSqbb4zmwf//8+XMKpuTu278r3hRTWlaSkhjv54InT52ecNhnz57r9QWee+EPU/Lzr7npFpWKUgA9ttv/9OpLduvE9x98KCk58ZPt+/Lz8w8f2LWgonhGUcp4V72WCoS4ACNVo5GBIzQsMrkEQmCoaAYPtl9BBEICAxCiOEMxiO6aixZA+IqkaafHR0kVMrWWDWGgqqF2HDx8KihIZs9dWFBYCAHr8XrkSg0A2M+zDC3lIlUDohV+39rds2379pNHDk30ti5fMPeB++7Ra1UMHQ7zAS7gDvo9eq3aMjYSFxMb8HOiGIbaSZESjuMkJLDSSN+vgEGJgwobnUfcF71jAJJDBH6TBwCBEMOFCBdHRiIfTa7wjf2NAVcB5gK8hqJlAkbwYcLLieMO34TDu3j5WqfPP+H0DAyNjttA4xkzs3ONernV4mhuaezr6wPUAUvKysoKBoNQ/Xp6eoAuQlLW6XQxMTEgCoaHhweHRo6fOnfzzTdnZmT09/dYR8dy87J8TndN7QWKIm+88Uaob0OjI42Nzdk5uemZGWfOnd+yY8d1115TVjBFJaUkGP78c89+8NFn7334kTkxCWhwamJsS+2ZogzTlEQ96R/HRVEkJCEUs5cOMZq5eI0eUjOOc227Ix+unMHO4A+c+Rf4gRQDSukDAorTjBIQiMPMhbr63XsOvvLSmygsRdEPKYokpDIl/MAd8BMkTVBopEfYFigtlud9AU4IsgN9/T/98Q+nlhTMLJ+aHGdKTzRrFVQw4DZqFA7rWIgPMhRNk6CKIwbS4kreQ4N4NgAqct94xKKORoZ2fYmMIBwiQIJD0OiWkyt/Y39neIiWSjk2GOTFMCkJkUyYkpIyDSVTX6hv7h+20DJl8dRpCcmJYxZ7Q1PL8OBgVkY6I6WBZzocjq6uLjjcEolEr9fDFI6/z+eDAjgyMgLFMDMzMyMz2+7yD4+OvP3mW9+9567cnByXcwIPhYG4chz75ptvFhWXbNq0SapQVp45o1BoSkoLoSU7tn3O4NjKJQuNWg1JkHUNzfc/+MNHfvlYWVlpR0vjiUO7Hrr3Vt49GvZYGQkRwqWR8xp/iYTJ+YtpF2fbdkTnrpSFgYKCQfhNBhr8I6LbiyiMlnlYUYTiFqKUOuOb7/55/4Ej2z/fjkoWLQG9h34G2pfjIJ+B++Aj0MdwhNTCNgGHnIi5eay9q/uOm27we21FOWkbVi7Eee+UjMTs5Lj0lATWZWdIEhNDohBEIxEIIYqWRGrRFTF02z4GOQ92EOns5AkndIfuX2Fy0vtwZOAboOVXjBX/j7cw6/MqVEqQgn4BJxgFFyIaO/vP17bkl0zLyi0ME9K2zk5vgE1JTTeZYqDEdba3sZw/KSkpHA5DBQLsjY6OQkmEr9RqdXx8fEpKisGgCwYFWD46Nn6y8rzNYZ9WWja1pPDcmTPZWWl5OVP6+nogYoC19vUP7Nq1a9bcees3bPB62ZMnj6emJEwvKhwa7G2ur0uIjZ0yJZeWSPsHRn7w44euv2HTjddd295U1XDu+NqlswP2YY1aFURSYxJsf41DZBAV5M+/d/1kuFyRKRiIIpiPfoSIjJyLxMKghCiJFMoYZAhoJS2V1TU0nj9fc+st39JotPCldcIONB3qF6Qrt9sniiH4JRnpTEiE1AZKC2okJlCYSKiaW1tDYXHZkkXFxQUNtdXDA73Dg316lcKo14Y4lg8GaFiZJIOsHzaJbvFF9u+fosdN0AkYYJ4ALfQhDOhC9/1Cx9EfActRSgL5B39oNSIcPXMzuYVvpl+cAqWQMxQWEvwsqoMELaGlCqlMpdYZu3r77U43sPm4+HilSts/MNDX1x8KCXl5UzQaDWCvN2IQPKmpqTk5Obm5uTAD26yurt66dduJEyegHprNMV4/u33HjltuvSUtPbmsOM8cG7dz+3aj0RAXGysIwsSEbfHixcODw5u3bAEmtXzZYq/Tsf/AvvLSaQX5+fV1DSzLGc0xRrNp+YpVz7/w3NnKU+vXrFarpKPDg7CFoBCEPqA4gO4gFET7FV2A/iAeyF/cex2KAPTtv3+K/ov6cvIyGUxQtAH0IUOFwLWiwDAMlCgo+lKK3r9v37WbbmGkSorGJRIZTVNQ9AUhrFRIQQtQFMHzUMoEmiRpkoAUx4E4IPFde4/wQX9mSuID37u7r6u1v7P1gXvvqjlX2dvVUZA3JeD1UEA/QwIpZTBeRAV0sl3/rOX/6hScSwLziFzUBBEB0lfE0fWJyMxF1wNPBQ9EV8MwQCDkyX+yzf+7U3AdgYGSCOI4oVSqwgRtc3msdncgKGZNKQA0Do2OORzOpOTUosJCg17HB/kL1Rc8Xq9CqZw2bVp5WYnOYLLZbHV1dTW1tUBKfX5/dnb2ihUr5s6dq1KrLWg8GScn8IMDAxCBXh+n1ajKpxaxQb6xocFgMABoQS5qtbr5CxZUV9eC0svOyli4YOGRI0dABM2ZM3dg2NLQ1JqekSGVMdds3Hi+6vyrr7606ZqrpVKp1+fT6fUQmZGjHJFgiLehP4jdSDxE/gItm6G7V8jAkxEZiqovBF/0JCT4NPqUFwe0MEypDCZvQLDYnXHxyUtWXvX6+9uT06aoVFL4SZS/AlKh1sFvoO7B9tCrb9BiZBC8J2pbnvvDH22W4Ws2rFyzfCEedGtluOBzWob63nvjlSd++QuRY7Vajd/lksvkAHWovdCOK2RQ1ogQg0gmOtcC5FOEGXTaMxJT8H3kBCmFUBqZATYQIrjICt/YlxhELRVCz0awAhYIEVKVMcSouobGG1t7ZVpjXmGp3hxnd7gHR4bHLRMqlSo3Lycxzgwx3ts3CDqwu7t7bGwsPz8/KysrKTHO4w2AAhwYGADcASEymUwGc4zGGBtjVp86XT1nVll9daN9YiwvN9ds0MtlUkAslDjAEhzQUcuYQR9js1uB5RqMuqlTp/p9rNvtzssrYFkWkFlePi01KZb1+x7+8feNOsX9372LIsSAy6qkWBCVUal/UYkgi/JR6CDua/okMn9FDBI9j6PrgcAWyQgCSXQtDgEJWCEtYYbGLAqllpBIJXKVz8/+/qW3TRnlD/zoJy4Pi6QggiEyjg/JaEIAskpiLrePZwM6nQ6YBvzutXfePXrsIOt1pcSb169aopDigtfhddsIIRAfY0pJSFTJZSFe4DjkBVJCiygVfUnE/6N7Wb6SAcCYME0AVUYpJySEOAG0JxpnWZRIJCRO0QQNhRCSYIgHoQFZJRxmICN8BQT+o3ZGdXLUouv88x591Xt0/tHWvup2vpJB9WBdbq3R6PUH3Zxgik+1+0McLsWl6jAl7eobHhgcUao0hYWFKYmxPlYYGho6U3UO5AqgMT1iUikzNmaB5Z2dnVDTYmNjk5OTI08ngS7BegeGJly+5taWP7zw4srlS5YuXFxUMGWgv99pm0hLTcnJyoSD19XT3d83mD0lR+Cxjo6OlPQUUJVdPb1JKanFxVObmppgswW5U86cOp6VmZqRkuBz2f/4x2dlUnrDhnUKksPdgzopAZISI8kQiFGeB38B/gOBABwyUFVXHIFBggYlSoRCJCaiC5TRJ4jBsywrlykJCQOSz+PzI34vVzT1WH//1vYfPPJ4wZTMyU1gmMPp0WpVNpszxqCFj9ABy7jNbDbAzInjx3xeR5Dz9XW3pSTE2K3DnNeZnhKbHB8jk1BquUytUJIEEQRjOYhSILIkJIQvs38LAskw5plwyGhg0FKSJqDPgC5EOsEBogjeBw4CcoKhpRhOYbyASLWEBI9cvv1zBF4O9qL2PwWBUprGaAnrF1iM5MJMICSZ8Amfbdvl8LILlqxcu249TQCQRqrOnYH1gTTmF5cAAqE6Qa0bHBwELWc2m+Pi4jIy0oFDOSMGy2EK6wOJrapvSk1PLy4sLCkuqD5bBal83ty5U9JTGhubPR6PWq2B+skwVH1Dq9vtB7bZPzLQ0zeQmJzc2zc0FrlHFCTfUH/fsgVz2prrpXS4Ynqpw2EtLSt5+umn1y6Z4x2oidVI4PhATQZfabXaUCiEbpHT6VAPgSf5Gj9Ec1fGQhgVQSAGOoyIIBBJTzQfoima43hGrQkLopflgeKjka+khoYRrqXfsnH9BrNBN2Kx0hQF+UMulXAg4UJhPihSBKZUMGMW2+HDh5MTzLOm5X303htzZlXIJJhMAoIv6Hc7FAytkEuA94o8HAIBqCcKoDABLqAAJV9Wcy4nav9LgzJLwfEHaKHrQBTJSGCfAY4NsKxSoYC9Ix4ihtArsMA10FiSEIjJO+wu0/5RO/9XIhBMplDbJmygUxLSc2w+sbKmEUAI1HH6rPmjY9b2rm6f25OZmT61pERCYBar7WRlZQiJRmVCQgIAD9wyOjoK5BNIkN/vh1QcHx8fExMjk8kAEueqa46cPtvU0jJ/7ty777qjMCPF6fWPDAyePHZ01fLlDMPY7Q6on2Wl000xeqeTbe/o8HK+1MyMM+drY2IT+weHYMvTSkrIEBdwjudmpXkdltgYQ1JK0mebP7/n3u+dPLhjigEyh5OF8AXKBpxNIoGA9PkDUqkcKiEUBdzb8MFkX6+AgS94nAqjyAPgCQA80KCIoKELgiTLBQlKglMMIVUKIm51OIKkss+FPf4fLy6YOx/c19PTAy2GKu/1erVaPTRdxki9Xn9rayu4+Fu33V5anLP9k7ckRDA/O1sUfDFGbX9Pe0Fuhs/lkEvoIBtA78rBMJpiKArlIahD8PelCPy3GOQXGU2FQwJoV3RhkKTDJAVEAL6CA4DWAAogIiJAgQqMnMyF5IPOyFy2XQ4SvojDf4SQ/xkIDBNskGfkGl8wTKu0uw6cGHP65ixa5Qrw56sbsnPz5syZo1PJLRbr+XPnQkIQamBccmqYIKPX/aAMQswA5ACNwDwBjaAAYWF7ezsUoszMTJKROvzclIJ8nUZ78thh4CtzZpbnZ6SBIKq9cAF+W1paBms21DdBvJVPL/ZyYXfAdfZCdWZOgR3UkBAeGxkd7G4HBTS9IOv00b1qhWT50oVOtzstK/OJp3537uTBt//j5zjrBj+BnqQkUtiaADk6hM4YCGJYEEK4p/7Pk729AgZAA8BFLuChm6EjJwMh+tGszx80xsZzIjFksbX3DIyOOxUanUStNyfnjDvdOdm5kCGMRiO0G2oYtPvgwcMH9h+68cYbOzq6wI+JiYnj4+Nex7h9tOe+e27zu10MGU5JNEmoEOu2+9x2rVImouEieYaiZTI58E8hKLJBDkrFpftRroBBGLCMXAb79HMht58Vw7RCrVGpNZBEgtCeIEeTolwCKSEsCvCRJyjp5E8vz/45Ei59e2nmfzQCQbnTUtXIuCMuOb2la4BU6I1J6e9/vHXt1deZ4xLtdifkaKfDlpoYPyUzgw14Otq7hsZtnBiCsAHgQRKHjaB7XwYHbTYboAgiClgl8FJF5ObP1s6eT3bsrjx7pqig8KEf/UAlkx3ct8frdK1YuiQxxjRqsV44dx4iraSkqKdvqLa2MTc/OzbBqFZpatra27r6MrJye7o67GPDFO83yvGMRGO8SYWFIMeHjDHx/aOWBbNX7f7w92nx8BOtn+MwnFSo1EIIhJWbkSnRvVFiGHfXvRft7ZUxdDH6kkHko6uTYVyEwqfUt3b11TZ1EDJtalZ+xpQCc2IqCEKQTH4uCDy+t7fX4/aNjY0ND48Actpau6CgzZkzLz0za+HChWaTCjbstHsxzjXU32UZGbSODSokWGlBNiEGslITXHYLJnB4KMSQlBTqUjjMBYJACKVKxVdifV/JkOrDQ3wY6DdNUDKCVmEUZBCCD4Wh8TIJLZUSJJBUzhVCQ4kIEooIBVFKmvz9Zdg/QcLfww/sfzoCnV5RF5fY0tGbml0gN8TL1GY2TB49ecbu9phNsWkpSSSBtTU1dLQ06tWqKfl5yRlTApFR6/v6+iwWC0ARIJeenq5Wq2GDQETBAJPwFci8tq5uXK6SyKWcL4CFeJEL3n7LjWq5Ys/OHWqVcsWy5TqVoq6+uaambt68eXpjbGdnq8XaN33mdK02zuL1Vp2rzcnK7GtvevIXD33y5os1pw8X52cmJsZClSOl8k+2737qyd9+9PofE2KNOq1BCIe4ICCOgIk3ELROOAUkSkjcW/dOtLdXxgDnEfYFBrEZuU1UxGgBp4FODFs95qQsQ2KGKxAesXn6R8ddDrtORU+MDQNNhwSm0xtNphiW5eRK5YcffpqSkrLxqmtsDsepk5UZGeDYLKUSl+IYy3FhgRODnnOnjpw6vDcjwbh4boVOCeWQx0OCBAgwoB7qKA9VUCBlsi8mhUv2b4kkEao8TfoF0IEExagxSuP2CQNDFjSUZSCgUSrMRo3ZIIe2yWVhOUPQBM463KBML9/+ERLAvhSBUX349/Y/AoEQKjylsvv45taudZtuxKXaUbu7prFDJBmVWgt8cmiwX6tUzC4vLczJ9rodzS1twzaXgCEdmJycnJKSDOLQ7eesViuUQYAcaEIgqCzLajQaoKZuf+BP7380NDaycO78l/7zyeEx20fvvyulJYvnzzPodVVnz+nU2uXLlwSD4bNnz/q8XHpGokZD1TRV0zLttFlzCJwZHhw4tn9n2Ge7fvV8wWVJitUP9HdjNE0wMsgUW7btvP7qa8F3FM0QJO1juQmb0+UJCGFcIlU6vb7xCQfurXkTIjJSnS53GrEvHteIrIqIq6jmCWEUfAYSD+tHEYjOfsA8eq6EDGESHmdGbM4PPt+lNiYaEtPk2tiE9CzgGxnpyaLflqA3wE8CAiejGCfr//N774NsXbBgETju8KGjS5cvT4hP7O8fGBwcjouLiYuNjQcGAEdL4MKca7i/7Zp1y77/nTvWrlwkCfFUSCAxkQqF0NU3iEUosAJ0HzaPDF2du2iXIunSt19qERb9t3bptqMgKBBCQih1kNuGhibOnm84cfp8XX0L8BmdRsUHWaNWOW/2tHVrF08tzEVn2q2jCSolNDL688uxyPX9qKGb6yOcAl3bB88j5YkeB0NHIXJnHDISDhmSAAS0HNEPdEEIEoVARg7kFz0ARypybCNXW9ElzVBky+i36Nom8ku0XP/1NHrRFtkXNvVF+6tdRBXAl/jwSw0yNUcoapq7C0tnxGcXOF2cXBPzzsefuPxcQlJiXl5eekIsVLy6C9WDPX1mvSEzO1umUkgVcsgXQ0NDoPcAewzDaLRa0OGAQJ7nQSumpaWpVCrgpafOnnvhlVdXrl1HhkPTSsvmz55t0sg6OnsO7turU2uKiooAjU1NTWlpGYWFhRKaampustoGCkuK/BxfU9+cnpmTmZoqCbMN506qSNasppkwKAsvSB6FRj024VCpdSwbxEkG9MjYuN3LClyItEx4+oYt6dlTlFpDbFwS7jn/KmADDt3lTyOG3IrG3kY+DYUJkec5mpGA1uTDOMtivAArSgmJVITYllBsENRcOBQKj1rtnIjFxicpNAZarpKr9BKlmqQkk1tFA34EaBI9QgIUH3xXXV19+PDh+fMX5mbnAKOAvAXitb+/H+phTkZi/5BtsH8kOTkxPk4noyB2+NHRzmd++yuHdeC3j/8C4/y4wDFYmCFwHADqCwQ4v0KrgliKXpWPPpSAegHzkXf0QJ2GPkZmYILuHLgYWGilSBCjsEefRREyglanB3qJEVQwGETvBhEpmySOo9WDA8Mvv/ZaT3ffrDlzly5ZDkXY5bBxAX9dddXJowcJLPj+e2+bDHrcb4ulOCLoEYCqQgsoyBJE5KIRL5FIYC/RvHBpilzNg85Ed8yKQHYpCU5LgcayIuEO8BK1DqeVuw8erWlsbeuGo2yVUKRSit+w8eoNa9araMn4cF+8Qe60dsXpFW67VavVc+4AI5UDityOCbVBHoZOBcE7FAF/6EE48hICwe2R25jQCWbkLTjyJAUNEiHDQ2uQRR0FFvEnjvwZsYhDkQFY0RNqqLZF7NIXYKEI/C/m90njCUmQVr389ofJqbmG+HSRUsWn5ugT4sxmk53ztbS1Dg4MabXG3Kxis17l92BOR6Cq6gDLeeBwgLfkciBPSogijCRAzhXnZfuCkKxwGY2fr2t69tln4SgvXb4qPTOjrKjEOj5ec+GCgpFsWL3U5+dHhoZ379ypVKvXrFkD9RPAPHXq1KTURIB0ZWVlambW7Ippp6uqRwcHli6eJ8MFlSTU3VStlmKCz2bWygMeF0PjgYBfplQ63KzdGxQo2d6jVQFMlj99LlC/MCX/6NMtGp0WEPjKZHe/ikUiOPrcDQSliJ55I8XIDWQkKVFJZHqMlPM87Q+GhifswVDY7fVJ5Yq09Ey90Sxh5Ixc6QvycAxDBA0H1RdgR8fG+/sHx6zjEoaBThYUFIDjGhsbQTqbjEbIQ/lTcvV6PehDoHOgm4FLgFOmTStnKGnNheog71u8aG6I93icYz/76QPJCfq7bruB5AOEyEkJXEWTNBSCoAA8lJ9kxeg5CejFxSKALlTAPxAAEG/R3A9dRGhETxiBIez95XYCyC5yecDnkymUXp8P/MGLYZqRjvnDrD5v1/GqbTt2ffvb316zZh3gBgRtUmK8zWpJS0l2O+2HDh54+cXnpBL6qd88kaiXSd0DKjIooSghFBLQMwAiTZKARRTyqIKhNl6aAgJJEI5CkAOaS9ISpQYjGQ8rOFmRURt9Av7mh5tfeev9+LTs5Ws33vatO212a5h3PfqTh1ctWrF+xco4rczS35wWQ9OYD+e8AstRuJymZFAfgqJfoaYEEf6j0LXKSA2E7gphAWEOeBQFeEMnb8EmfQWGh4HYg0PAgREvXcRU5MJP1MkRi3wLDsVR+b0kTC7hDVXyL455h9ZEjCtEEJDXa5u7Dx2pMiZk+3g6OaswOTv75LkzuljDjFkVySnpAwOjLQ2dHpdAEyo4YhTlDWMs5C+IFsjXMTExKgXKZdBESFVMpCFd/cMP/OD7EEJLliyRKzVQLQvz8qG5C+fOhQCprT5vNpqml01TqWS9vf3vvvsu1Mwbb76ppbXpXNWFDRs2Gg3a6urGhuama6+9GlLQls8+mT+nPC89SfDbvbbhwc6GtFgdLbJSGemZGFeolCJBs2FJ68C4zJCqT8zZcvBU35g7r6g8TEoYmRT3VL2MGnXZBm5B/o3e2Rg5ThFiIfAQGQSkTJoXKTcbdrp5uzMIjDchI7NoaqnKYAoFg4SEiRwMasgyBqq0p3+gs6sHwKkzGNMzslJS0lRajcvthoMHDGFsbOzo0aMHDx4Enrl48eINa9cBDuEr4B5DA4Nw9IEkdLS1yaWK5MQEv9dpt41RePDUqUOdbfXrVi7OSY3HeC/J+6kwL4eEDNUbhCBkWpqOVPJo+kAlHP0TiZiL1Q+whxCI5lFrIwcNgRGqQQSVaGkIDGoqpBXoiFQqo6UMFPOBMdd7uyt9Yem9993PBvnjJ88cPXbcD+nB5+M4HpjPvffeA/J1y+efPvboL3/yk5/csG6ZKjAuJwAJBB8SeRb4QVhCUhQjUUhloN3DAmBDiCpYmA+HgiatEsogFAxexL0gkUMkxchJmSogklv2HHzqmT/MWrgMpulp2cFIu+saz/3ogfvokOTmq69ZOGNqQWacZ6LDMtimV8mUUrlMorVPOKH3DFAInBNEjqFlYdgVD3xFALeRElLGgGClvV4XADXEo+ta4CsAJE3TMA3y6MHzS1gCi8z/DQL/YiiHXcTpJUOnyb+IQORzhOowLnIhVqE1ev2U1R2OScxr6hjWxcQb4+J7RvoHhwd4MWg0mkHvj45MEGEJQC4jJ1OmlGnUk7dTwUZZAQuKopIhvRy0XWQjgxFu3759/vz5cQnxsYnJExMTMWZTb1c3hobmFovz8xQyeUtLCwAPyZwYfU1d845dOysqpldUzPzgg4/Kysoqykv8AbHy7FkZQ+dOyfK57HXnT8+fURqrl2//9L0pKbGJMTqPfVzGkCFRICWysEQRpNVVjX2jbmHqrKVtfWMtnf0+XsjNy8Pd516KNPUyDcUlGArfi+oHQhKiluNZNeg3WtY/auvuGedx2ZTcsqyCEkzCCGEMcjuUr56+/raOTo/XL1epU1LTdTpdXEKiXqsFN42M22rqGzo7O6vOn4eDB0IZlDQEa3Z2tkIuB0D2dHbFxcXBUe/r68tIS4cM19raCvTTZNQP9vTGmI0iH3C7Js5VHp87qywvK9llHSYEPykE6BBLoycoeKRNcZyNpA5ofzRoIlBEM/BVNDKiIRINB3SlLgLUKPmMwC/CWbEQTTPAP0maDnCg/tAY5VDST19o2FfZeOO37z1+4lRLR1d2XmFOXqHWGKNQa4MC1j848B/PPPf9739/wYIFwG0EQfjwzZdNmI/k3DAPDSAjb2wGBgVbhiwOS6DgwEIwVHrQTUwhBguyPjfwdii5rCDyIfQSBWChrgC/fM3VC5av/N3zL2uMcVwI4EMH+OAbb/0hOz0t3pD46gsvyHEhPyNm5cKpcWap127TKTUCTwshQqFUwxGEQySTUgGXhyZI4KDIIWFAPaLEghCE9gCXJtFiNI48hDK0ORwSgWtFs1LUok8/gyOBwUbDAzwW+RcthHSHxgH6m5NDkTt1YV+RD3/1VQjnQdaMWx1SZXxM6tSurokwoamsbh53ujVGrURBK5VyjVYZGxOfEBenVqoxnPYJBBRZaDroHr/f73A4AGBur2d8fNwyYb1w4cLo6Cik8rnz5m3YsAGWm+ISsnOn/OH55wcHBjZ//KnP4z13+lRXR8eqVavg5yAc1FpNcXGRy+vds2cXsLM1y1fLZIozZ87EJyaUTZ/e1t7imLCajTrA2hsvPfedO26Sk4Lgcxo1Mp/bFmPQhgVuYGhEqjaKErVMl1TbMdQz6pRrY8MSpYARw6MjuPvMi5PdvUxDA5yA1yKDL0RYRwSBGCEhHT6/n8fU+vi41DxMFYfxpN3NtoLbnC5QYBKZFGBjjokzmUxA3sDfXd09VVUXGhobHQ6XUqMGyAFnKCouhm3mZqYiuRChDcdOnf3kk09uvelmoPX19fVo0P/klObmZplMlp+b09/boZIz8XFxwwP9apU8f0pme1Md63XKKQhWVoqAF6CxIPyh278Iig1R6LF9FBkQLpEOoLhB08kaGJmBHkXmJwPiIvYi4QVrRM9SYGESjXMD2RtqJu7zs59s2WFMym7q7J87b1FJxQyvX4Di39E7aHV4pSodAAak+Y8fevjJ3/7u/fffP3e+KtmozUvQhv0ukJQAMBAtUCehXwA5qLFRBCLgXQQhhYmJRo1cRoMMBuLg9bPQI0ahAnXz6BNPD1lsH3y6VW9K8PAiGyJUDDlgd161ad2iBfPlpKKzubm28rjot86fPeWOW68uzM0JeFg+SCUmZbV3dNnddpVOqtPITVI5aGaoxwCwEFCGcDRFhVRyGXrTMw/lRMQip45QwyATRV4YFIVZxJ/IlZGZSViC0y7NiDgVxGmYos/IIufqohaZu3ROCyyyRU6tJQI87/dL3X4oxfEffLzXEyQYpXbR8qVT8rJNZo2PdQHgoHmw+ui4jRWl/UNjvd09Dhe67wzMC+Xb49FqtTKFHJ0+yMlxuVwypQKmo+MWVgh19fYMgnAfGJxaWATJfca0MpVCCfwLEFgxvQzSTE9PT2lZWWZqEh8K79+1D9jZVVdd7XS7jp88uXLlyvgY3cHDh99+4xXO47j5uqvDQW9OekJSrNHjtOlU0hDng+Oo0JqHrB50Vqmlt7XPgknU+pgEPyeAwsRdlS9EOgs9v7xpBIFE5Cm4yJLJePVwAUapJhVaNsxYncKolZ1wBX1BbMGyZThNq9VqSKIg4dCTy929UOJra2v1JnN6SmpKehqQB7PZDD6S0/jQuB2OMVBzSFcQBIC0ttZW0FQlhUXgiPx89KZF8C9wUcjN58+dXrBgFhvwTFjGZ8+eDcSkrrr6tttu7m6qE/1OGS3ICZ4OBzDeJfIeIgz1DyQW5PsoAqM3CaApGMrBF8/+IRaKlv3FJrGHprA2ihVoBrBFYPI4IYEaiKGHGL0vvPy6NiZtxfprFWodH8bjUzKf+cNL/SMT8SkZOlN8bVPLuN0FXLJi1qwm6FdbB++xzyvKmZKahN7vk5cXGxsrlUqhJVEDEEZLTaQKCSj0w8JQXzscWiCDTqdz3GbXaLV6g9nl8z/2xJM//9WT195wC6gO9MgWhlU1db/34Xvn686tXr2SFKj2pqbrN6w+eWS7lPJMjPbecvNNaUnpSlWczeb78U9/5va6MYmoVzEGRmrWqpISElNSkiDZ6bQauVQCtVngOQQzdMIEsVCgQJAUKDj4QX80NwHMIs6MOgrqGnqjJShnCJDI5Rb0P/xSwJm/IDDCL6KJDw4NWhDxbdQgqEIEz4bcIoarNMkON7l1R2V8ckFW7rTiadPCJOZnRZLBKDo0MNjd1FQH6SE+LmVoBGQNenkgeA/KF6T11NRUo9EwPDoGHoMIrG9sAPIM/Cs5LdVgNKrMZuClr//pNWjt/d+9126dqDpTyfkDa1athkPw0ccfxMXHr1ixoq6xweNxFRUUxBtiIfyOnTip0WlBRja1tHR3d996242bP/uYwkNpyXEC6x3obutobZo/ewZIhpRYLWhLuyegNMTZPGLfqEMTk1zb2NE3bElMzdi4cSPuqXzuL+i6nGlERuOh6NAX8IdcC7xCopQ7A/yET/AGSUJuNsRnxSflEzQBauR8XQuUfmBWQDItFktGRkZJSQn4BWqaSgH5HnM4fPBVc0vjwMCASq2GIgnfQrpKToprae3cu2cPuOyB730PpMmpU6cgRrMzsxobGyEuFy6ae/LUEZIK52bnNje26JTa8+eqejtaea/n1huu1igIg5KSS3gi5MUmEUgIAh152gkhMPK4RiRoAHuRR5+gR8DH0KPuf4kEWIjiAkQg+hRBKfqXInGChKQIPBDWB+Jmd7kfe+I/7/r+I2lTSrwsd7Ly3InTVUtWro1LTY9NSktOy4bff7xlxxNPPSVl0OnH8vIZT/36lyqRl1OQo2g43ghjGAapiqZoAZ3hQNx40iKhGXm8C0RhgKJBthGwvt/PHj1+7M233jl2qvLg0RPpWbmMRAItPnym5sEfPZyZk/nYk780Go1vvPTm3IoKtQTfvvk961hbaopJrVIsWbyyp3viyNGz8MOVa1Z7ONdvfvVzKuC3j410dwJB6bSMjvBcgCJwWkLMmlEulzIatUqtlEskkH8RPQ0FWZUU4ClGchO4CGVjdL4K/aGF4GFwYBSH0AEgCwA/ACasfMnQL1FPIwj8i9uRCQTmBYYlkY2MeT/bfGDF6hsXr73R6xEDwbDd6+/p6x0ZG5KrpXFxZlqCW60W65hVrdQnxaempKHoAvECcQWrwQxImOKpU9PT0wGEeu3kONYjdveQzWa1286eqezp6j59/MS0qaW/eOSnSUlJ2zZvgQ5u3Lihvb19z549y1etTE9PrT5/XimRzpk1W66Q1TU0nzhxqnTatNkzy159493y6VOzMtJ1SqWPdYb5QG31eQYcxwcmBjs0KpnOEBei5LqYJKuTPVVVN3vuktyC7KqajrNnz+Lu0/8Zbc3l2UUEQgoKg86GioFKiEhgtELhCoY5QgpkV6ZL9galPQO23qExvyAkpiQaDebhkUHAYVZ6GiR7iKiR4eHu7i4ohna7Xa/Vgd7Lys4A7EkYBnoOTH1kZATtLxRKiI+H0nfs8BHgqNOmTQNu0NrcAoQWNnK26kxaVnJGRtqFCzV5OXkauaatpVVOSQIe16lj+2L0ytQEXaxRplPgCikuZzAJRQeDSASinI3uFEfTSNwI0ZyNDA454Ax9iMQMSjPRIInwz4tRwotQKUlWABATILUVag2w0Ece//13fvwbDlccOHzkVOW5KQXFGoNJwNFrllvbup594UWtTvv07//jzTfehpq/Y8eOeKNag4YkRWf0/3JdDb3/IASsE2bQ6YxLUzTB3B43IyUZmhHDIhAKo94IP+3q6br129/WaI0/+skjJ8+cra5vrG9ombtg4S8ffdSkk9S2tG9ct2nV4sXjgz3Ll87UKPm33nxJo1Lffff9Pb0TlEQPaSIpPXXl2mWH9u2RikEZOtsJe4esxHvcDpfdFvB7jhw+6Pe43S4H4F+hUMTHxaQmJ4H+kTPQOuS6SBmMFEMEQgEgihIcWgK+hdaj81ioF38DsouGksykbyNejhi6rV9tsLi5z7fsLCismLNoTVff2Lg9QEs1xvhESiqH8gXqjuNYg1GXkBCnU2vGhkaH+wd7+/tATgOngHQflxAP9B50Oi9itbX1QJ5r6+uGh4cBkwqNmlKrWZFfNG9eWAw11TekJCQePXwIiMei+QugAWfOnAaCNn1GBZDSoZHBjevW6xQqiDGlQp1XVABh9Pm2nd29/bfeeqvP73nz9ddWr1mpUso6WltGRofyc6esXjJPQvAhr72hpRMjJYMjNh6TZOQU5GTnjDsCJyori4uLcc/p30d7e3kGTo3kZqQDgX4D/ACEkKsIHscpld7J4kMOvrp5sLl7XKaMU+nNiWnJphhjTU1dSUkRlP7WliZQsYmJ8bEmM1S59LRUjUYTDgmInXZ19fb2ghIC1wB5gBgFngNFr6O9ff369dkpCe3dA62trVAD582ZG72xSK1V+YRAW2d7Rfksy4hlYtxekl9ss06AesxISWypP9/bUStlQlI8oFHS6WnxNE5A9Q4Gggnx5gnLSCgYkDIUhQsS6EdIpNHTWpgIWieInugjCZqWgKyefDXxJYtECYGju65pt4+VK9UAMJlS5QsEn3nlvcwZ645Vt9nsTlNMbHJqWsnUsjnzF8gp7OCp859//vmLz/+usbHthuuu37FzO3QwViVjMDSg6mUatAPyXzRCUVR/YX5waHj77t0ULQOp/eOHfnLz7d9++OH7YXlP//D377v/3jvvX7ti4aOPPPK979xM4s6enpZHHnkEx2UnTzRIlTo4oi4We/WN19avW5WXnIROWaG8gyxS3KK7jUw51uWwgmTq6u7s7e6yT4x7fQ6jQQPKPCU1KcZolDI0FgqGePjjGQqjQb0ifhEKCTyoRwCnRBTwUGS4SmRITEYMA0oPbFvkOaACEdmLSiKLS/2Urr598D+fe/6GW24B/Zeek88o9RSjrG5okyn15vhkc0xCUBCHhketVitsISU2JjbGlJiYqFLSHr8ArKq/vx+yvMeH9BhgMhXiID4eiIZCRnmF8KjDefjEsYN7984or7jt5lvCvGDQyK0Tzk8+/AjWX7FiGdCT7bt2QkBOr5hWd6HaYbGuWrFywmoftVqysnJSUuLG7L6PP/3U43Ffe+21Dz30o47OtunTy+bMmQPFs/FC5WvPPVmQnYnSNCUPY3Tv4Eh338jI6LjRHEMzMtg47j71u4irL9MmEUgCE0MSHR0pYBsiTjhZbnDc2dpvJVQx5pQSc3J+XGIeJiH++Mqrf3rz9dkzZ82cORPcumLlsvR4vcuPtMRAf1/k5k+kmEEogtfA5AoFNB0KIKg+8CksB1oFtL68bFpBQQFQC/iqs70DCilk4hGrZdw5kZKW3tLcZjLFGrTGrvau5KSk9OSkloZamghlpcaMDHXLKL4wP9M6Ouh1O102j0au9LrtLS11p44cePyxnzFU2D4+IiExCRkGxQO9imqwSH9RoKB/IYwuGko6GOHzc1qTyceikxIilDFSAvFzoq770Ve3WwNk9pS8TZs27d1/ABo2d/68X/3qV/E65pHHfrt65fIFM6bOnLvg+eeemT2tDKIsen0miqX/cgo4iOwO/eTS8qi5PT5GKqVo0mL3lU2ffvjIMTjAkIk3XXPVvl17SnLTa6s77rzthow0008fustoUm7btuP48XN//mCXShsLB5PHsc+2HTCbDItnl6G0ChuPEt+LzRMFUBfRRcDDQ5gQFFgW/nc4rcPDQ+1tLT09XX6PVyGXxMWY9TrV1MICWA09mY2j8SrBo+BTMsQxIidBYEbbiZzvCSLgiQJJ4goZI5dLMSDYIi9CFoTvwozAxDnYcOXZ09NnlaObfijawwnjdl/6lJLu/rHhYQct06SkT0nPyDaaFZDL3K7g4FB/R1v72LgF4js+MTEtJcVgMkHsaXQKj4d1etwg9jp7usfHx+UqZZAg9UYDI6HfeuNN+7j127d/q7S4qCg3iw2GITdv3rxlcHAQdGAgyNXUXEgFVRmfWF9bl5qWkZaR3tPTx4dDObkFaq3ss893lJVP/+STT46dOF5YWLBo0aJ9+/YN9XaoKeGXD/+wvGzGmG2iq7NXwihSkjP0Bi0Q6cHhof7+Qdxz4umIOy7LImcpkPsmEQhzkYoANdDq8QVxCamOTc0t92La09UdbT0TE3Z3xcwSnVGXFJ8gkzEqKX62uqkXQWscSllcrDknJyc5IR4A1tbWBpBz+7y0BN3VDrkKeOnHH3+8dOnSlOT40VEreA0kL6Su9auXwS5PVl4A9M5eME8fG/P5tu1zZs+D49hU31Q6tQxKWGtTc2ZailGn7OpoSkmKDXOe3p72xQvmQIEFLsJ7vX6fe6C3/de/+MkP7/+OQc0Y1FLO7yIxUUIAUyXQIDSQiiEEBAFy8xfhBwbxCWKGpKVWu4ORaxQavdMXwGkpRUkaB533PfmePrUQghTYy4ULF15++eU9u3Zv3vzZ9q1bOL9v785tP3rwgXvuuuM/nn46KSbG63MbFOqIG7+As388BWeDrv6bb6IWxSS6PyYYKptWse6qjalpaW++9af//O1TC+dUAHD/+Mwr4ZDP7RhyO3puvf06mmKeefal3z/zVmxCmp/DSCl2oaGzubn5ths2TLLx6B1tkd0AJpFYhl2E4cBH5pD4gK/CPM8C7KG4wZceh2NkqG9gsM9hsx09ckilYOJjY0AdpSUnqdVKcKbodxskISrEA81F0YQu9YOreJgRxSAfZEWBZWgKBCcARgiyPhYUglGq1gcFPwFMhud8fFCu1QdDjNXNq3SJOlOaTGUOitTQyHhDU3NHZ2d2TqZGp0sGlgXZnMHRKweHR8YnrKCABoaHgF5NLy93OZ0utxsqr0ytrG1sPnX6NEHiF6rO5+dMeetPrzTVN7c1t2SkpYPqyUpP7Bse2717t0avKy+fFmTZYwcOrV65CvJdfWMDemNhSnJzawfE09KFsyBKztS33XTLzTqdQa3RrFq1auWSBd1N1X2dLY889MjI2OgTTzy5cf1GlVLT0dGpNeih3iQlpuDu409FvH15BgQCwhGpJIIMRU5TI0Pn4iml2s0Tjd3DA3YBVyQm5ZTlF81gFBiFY+BHyAcdHR0lU4s4jisrmQp0VKWQdPcOnD9/HpYr5PK8/PzsrCwVlDydjiIxYIGQBGtra+GHmRkZFRUVWekZoKEhpkE6gguyM5IsE+5z56sCorhhzfKzNS1wJNPTMs+cOQekv7iwqLb6nIQmy0tL2lobybCYFGduqK/NzsyIi4kz6PWQNHz20Zdf+A+NFFuyYDrOeZUMlHIWE4M0HkZ0FHUVWeQEwV8sWgBFpJSYCbdXozdhFGP3BIKhcF1d/Ue7Ts3Y+L0RN6bSqFNTU5saGu+//z6lEvvOXT8oLii4+87bH3/0F8/8/ukbN13z+9/+Jj8rB7b915v/Lwz2zkeQFsXeZCVERwGdo0RkDpibiLEB8ddP/Wb/vgO/efKJ+bPLDWrl4b0nuzta77vvrmd++3O5JLBuwzKXy/3CH9/82c/+MyWriBNQaR222CDUvnvXrQCuaOFH2Iv8C1MBlB26DAj/IPkBCKEooOLokgywTIBqVAGiCglFOiy6nA6nw9rd0VlTfb6rswNKHKTU3Izk7DiTBAMERvM3kt9hACTQVs7P0DgTOe0qABcFsoqG04F8qAtwPC3FuBAnUTA+nvMLhI+nJYqYIKYet/M9wxMcjyekpOXk5Zrj4hmGtLsDULiGhobcbrdEJoVsbjQaWZb1BwKwy/bODqCmIMDS09Mdbtf7H3965MiRxYsXTcnKhhr4rdtuT483WqyusbGxhoYGGUMvXrZUr1a09/RX15z3e30rly6zjk1U19ZMLSu1WKz9w0MrVq1pamn58/sf/uLXjyUmxwyPOT/85NPq6mqf359gNiip8G+feMyk0Z+qPAWMbf3aDZBqoBlQSyApDA0N466jjyMfX55BDv4CAi+lQnRPMIcTvhDJ09qk3AqpIdPiCo+Oc8ASO1qrwbPLli0D1AGjA0ecqToHkg+8k5mZOWXKFHTKW60hCYwLCjany+pw9vX3AyyhiTC9/fbbCwum7NlzYKC3b/p0YCJTx+2e3Tt3AbMHcQgpqqm958y580C7pXJZ1YXzaanoOZS6+tqsrCyTQX/2zJmczAyAXEdLc0JcPORCtycwf/58hhA0Mgra9sQvfnjft28ya6U6JYnxgXDQF+Y5IiRCVo8mGIgw1HHUezAketHjHYA/qdoFoYGRtEzR0Tv07gcfud3e6+54QJc55+dPPrduw0ao3u+8886vHn0IqFF7z/DypUvaWpoffOB7K5YtOXpw/+uvvMz6vDKpVBZ5dHhy8/+VRQMcphEERs7JgqaKGE5Qfo6FOoxuFyUJVsD+/N6H9Q3V69euqDx5SkkrfvLDH/o941dtWPThey/09bfLZIqtO/Zv2PjtkvLFGEb5gpjNY9+8efP37rormlijV+Ym0RgFZMSiVTFq0fYgzCF5irQiJC+UviabKXAcC/KP54PDQwN1dXVdbc3jA70GrSolKTE5CcS4QamAPBlGjywTwHO9YjCAkiCJRe5MDRFhgiGkQG5pGeRFwg8wFUQOkxtiM3cfPJ+YVpScM1VrSqQUKlbkx8ZHB4dHh4bHdEYToA5ECqR7m91us9l8AT/oFyBcsDwoCkaVwieEXn311bNV50wx8UVFRQvmzs1KTQSt+uH7H7psExs3bADhJ5VgIyPWM+fOwnbKZ84AZgao3r1tV15ewYwZM2rr63w+nwZirOoCQVGLFi/NyUqMemPIzhn0TP+oc2Js7Ni+nddeta54Sk4bFL6Wtms2rGP9nFLOOJwepVJOU6DKj/x60p2XYUBBxcilsr9GIMASC5EMSzB+XBGWxbYNeNr6nWlTppdNmxZngBXFtraOpqam4eFhc0wM0LPc3NwYoyl6/BwuV3tbR/SkKJC7+OQURLLT0oDEa+SSnfsOwV4gYyXGmT77bBusc8MNNxjUsp7+0ZMnT05MTNx5x+1AjWDjLq9n7vw5oxYLuOaqdeub21qhgmWkZbY2tTK0JDc7t621lZYqxh2e4yePr1+1NDs9PkYtOXti964t729at0QnI6SEIIFiwAdEFDciQxIUIwGZEukiyvCR7kL/0UjzIYyi5WqckX22bdeb7346e97sHzz4ECbTvfbRfrtXfOzXTwSDwQce+MH9DzyQn5+vkBBTCkpASJw5ffKub33r808/ycnONGl1LBdQAE/46gb+hl6j0yQhgAhqIMsFKZpxe30arQ4+B0XM62drai+4nNaSgvyc9OxQkNu/a0v1+UPXX7c8ELApVZqTpy/ExOYtWXENKdECfXUFPED7v3PHXaiT6FhPTqM2WRUvGuCfB2AJIblMio6jCCBENTIUEkCpQI5mgE0i4Yi+BAkIK9PotnMy4HH1dHWeP3e2vbnB73cCCHOz01ITYylCoDABNLlcQkIlpHBR4NkQx2kYJuD3gu6UyGUOn4/HJCKpi0kpkCYW+x1Ca/do1/AYh4kas9YUbwTUDfSOjAyPgUIBmQcuUmuBk+pkSuRkyP5QDDk+CDUQVA98u2bdOqVMBbiKMZssI6NlxVPnzyyFnQB5gSIGWq4gLwN+2NHVD5WTpkko42nJiW3tfWfOnMnIyjSazR1dnQRBATGYPWfunoMHy2fMOll5xmKdsNgntBp9SVEB63EE/T6H1bp+zeqUhFhp5NR3IBBEQwhF7oLCnYcfjbj0sgyiEBAIU6CgACw05Ap4GFFTWM7wlKzX4gmQuqTsisTs6QJONjT3VZ7YYzYoNFr9woULoc+wEYVMNTg2PDIy0trW0dfXB4IwLS0DLCklWafRoGSKYT2Do9A++PbAgQMfvP8+MGaQyHfdcYvLy33++ec8F7zrrm/RBNbU3P7Ru+9uvGpDYVGR2+++UHsB+HpBUf65c+fMcbGgIbwuf1bmFJ+H7WzrADQySm1Td//w2OiuLR+Xl+Z+766bYjV0W/2pfVs/Ki1Ii1HJjFqZBJK23xtkA1Kk9dCrnVCjI9UPqk6EBZCgAwOsAAh8+Y23ahrbVq3bMGP2PEICytD3m9+/9tNfPLFk2TI+KNbUN/zwRw/96vFfuzy+PXv2/OY3v0k0my3WcZ1WLaWlQNtAk0K8oc1fngEkJk9OojZFCGDEpcgICn0k6PHxCYPZDEtHxm0ajZqgggxJcz5WJZU88ehPiwuTUtN0ouCGuKxv6PL6metv+i4gUMCJYJh/972377rlDsQQ4ffQV6iy0RSLhqsLAoAgRV58SXvUCJ5H4KTQg1+Ti6IWuZ6J0gRgEj6SoK4JCuLFx3FSRgrxFw7zQ/1dDbXn6qrPDfd25uemJ8YZMpLjdSpZmGeh2gFBlZIhDUOBaHd7PUqDXq42BXhJx4Cro9ft5ZX6+CmJWfkKg37YPlbbeqGxrXbcOqal1AYtGucTGBaEDbBQxD/9fqiEDpeTYZj6xkbgJldffXV5eTmUxMqTZ6QS5pabbtRptE119R1t7aA/582ZW5Sf+fnm3d3dnVDu5syZAXW9DdDW1eX1ssBu1GrFyIgFyCdBkQkJSedraxip7NFfP15QMjWvsEihUmuM+p7uvqSkpPKSov6e7s7WFiit2empFWWl8UZjWlLcpYSGuw7+HGIL/Hw5U5GIXPoBhgK+BLcCCNECQCCBMXKB0QryGIUxY2CCr2sbpBg9pJzsrDiFXAIcACLDYrF0dnbWN6AB3uISkwB16RlZSoUcthh5fsLjdLurq+srz5yBeIUaAtwSKh4cQ71eb9Tp9+/fD8Vz1qxZ3d3d27dvB7G3ZtXSECseObD/6Iljm66/FmhqTWOt3WmDXGW1OYA86HVmdFtVCNepDXa7s3tgZPqCaUNj3PbP/tx44WRZbvL65XNMKsI3Mdh44VRqvDE9MVbF0KzXDRSRJkmJTBJEEY96Cgbw4wmKx5kgQQsC9ea77x05cn7txsVr162TKtWiKKlu7Hj9rc8OHjkplSrQlUKcOnby5M49eyHL3v2d786fMxec5vS4VSoFjZE88ClAzD8avO3LDPk80h5kUf55EYEnT5zwc0GjwVw2fRrL8aSEDsHRITE/74eDJaFpCS4sLM99943nw2E753cEWa53wDbhlX3re4+wgRC6uYck3n3/ndtuvAUFBzgNfgYIBN9Bpo1MEeYxAmlGtGc0D38ASvgQrZB/UycjdrG1kWKNHqSIZBx0zTXMQwoKC1DAWNCBlSeONDXVdLY2qWTM9NIiKNuQmlmPzWcfTog3krTE4wf9JPGLNC2PH5kIakxZ1Y1dx8/WNHV1+oK+pMyE+Utnz5450yDVCAHe5XJZrRACdogiIFOwqby8vITkJJA2/f39H3744cMPPwwoH+gfGh0fb2lsqaupToyLX7Z4yYpFswaGJo4dOWSzTpSVlZWUFEG1rKysLJteumDubGi5w+mrrDwLGqpi5oz0lLiufsvQyLAhJubAwYN/ePmVzOys3MKiBQsXJiSnwL6AePvdrlkzKrJTYnt7R44eOnRg704Jga9aseLajVcD/5ZIGdx14GEILIDVZU6RLxG3IMGJJCZQIR6mID1YUj7O0k7S6A5rTAk5mVMKGIKCFD04OnLuwvn6+vqE2ITU5BTICkWFRRA1cGTsbq9WrewbHW9pbxsE6mCdgBZXnT5z/XXXLViwAFwWF2dyuXzPPfcciGZQkkmxxtqmtpqaGkhvkOQ629pPHDt+86YbiwvSBwcnPvr0E4jsdevWKVRK0NbFJYWA/1MnK2Flg8HUUFcPmjNEy880dSUlJ+uYUGPVYR3hc491h31WOcl/+tF7s6eXrV2zWqtUCGwAKKgQCEi1yh7rkFarNhBSyGEhNE6bdlxkQjLd2+98vmfXnnvvvHblcsAVFAJwZsyzL32QWz7/hlvulEkVfBjEJBlAQ77K2CArlfzVeDCXYnUSQJdtEQ7DS6VoBDqwYDAMIXLvvfeCuIW801hfD5tct25N6dSpGo0qwAZpqQQYJhcMDHbWfPbq4/d/62rW74AEIKfoxs6x013cg48+A0DyB7yhkPjCH17csPHaKdlTENJCQcAdUEkuyON4WEJD+6OoQ9n44vzlG1r/bzp78WIjWixwASqS+44ePgQ6f3x8DOTZ7BnFKmnQbJSPjFoYhSpMMRgtO3zs3KlztXZvsGz6nIpZC4Kh0JQpeYxUOjI+UnP+gkqmUivUUNwg0uLiYqXADKCAC5jP5x8dt/T09AwODoJ+k8lkkNZVWt3AuK2tq7v2wvn777sv3oziJCkuNicrS8bQUC3q6mqgVM6bVbH/yOETJ06sW7N2zrRp4HiPm2/r7Gjv6s4tKMjMSq+ub3719dcWLF7kdDr37Nu9ePFikiTQ2f64uBiDUa1WX7hwIcZkXrJkIRtgKytP7d69u7GuHrTV+o1X4c4DP4664zINvAhHQMTQOXo6JFBhHv4QMWP0w36JKn26KWtaEJO1NLc1VJ8TBEFlii0oKgZ3wM+UDIpCv59zOF3dfb3WCTt0Ph0EbEqyO+D7+NPPwS/3fusOjRrqiQhEHHSjyWQC1g6sEqb33HPPxo0b5VKqpg5d1p89e3ZJYd7H737m9/ruvfd2YEFHj1Xt2rVryZIlK1fM6+u3wM8Bxs3NzRCLsB2onKbElNhk09HTTUrct3JWSc2JnQzvkOOsSoJVnTlN4Vhaaqpeo0VPAQi83+OW69WuMAu5ivT41YzcCWJLpnZK9O9u2bN1697li+bddfNqJS143HZGqvL55Xc98MtnXvto/tI10E30pB1J+QP+6FjdJPGVznr+Q/P6OZmcEUOYLxBUKSRuXwiYwhNPPLF+zWKPT1ArqAmr4+mnnkxNSrz/vnspSgJlzMuGJFJi1+dv2FsOrF1QSmEiHQ6RAb+NY4734rfc/4swHEcaSrH4wosvzJq3YGrJNNiRAIoOndSheIEH/klH2v9XRS6Kp79a9N8y0IpAW5RKJczDwYJDefLYfiJsX7poZmHJVKVGGyZoV4A7fPSEOT5p2YrVhEQ2ODxeefqs0RhrNJhAy8SazCrITZCkuPDExARQD8AbMC+AHORfrVYLyAT+BVURljjAfL5Rt79vaGjb1i0JsXEpiQnLly7WyJUc67tQdb5kalFZ2dSzZ88eOLBv1eqVFRUVu7bvGOsb2nTVtQaj2eZ0aPTGxpbm2oaWGbNmnqo8fb7mPMRtZlbaTTfdBMHj83ncLtfsmXNk6L4YjBdCp0+f7ujogOMFpRLwDKob6DEg8IfR/l+OIfKJKiG6IAbZKzIAIU8DAjE6rDQNeKg+n7zHGqTVpoL8ksxE8IshiNFOn0erQAMrdXb3trd39HZ1qzS6mLjYWXPmhgjcYrN/+NknUMSXrVwZGxvjGrPIZTKz2QyEMzcz9djpc7DfnJwcKI8gr6EPkOxvueUW8GBtbW1zQ+ON194oBPlXXnkFgLd0yUyPL/T222+DI6AOxMTEHDlyaO7cuXa7HWRnbl7OwLCltac3ITH2nZf/Q8Y7f3T39WHvOMW7ZXRIq1DYJqw4TkgpSorOz4X8XjfJSDAVEvGC0y5j5GFabQ/Sx5r7Xn7nvYSEmO/fc/uURK3POUFTMlagWvusP/rZ7yprumITM0LAzEWRpugAG5BJ0W37/8i+UgBDbNkBeaL4/vsffr51y47te15+9RXgSFs+/yDAYUoGPU0CO6YI4tFf/GzenNlrVqNc4PVyMiXzy5/cubhAm2WWySEixCDpZ/2Edk8re+v9vwCuiW71xELv/vm92ITExYuWwUGGrIGeUbpIgKL17t8Hty8xgB+6350kAYQURYVCIY71nDm5+8D+XYePHMvOzZs2Y0ZOQbFGp2fkqjPnazRaQ1FJuUqpRo/CMzS0sKWjv6OtdXR0FFgoHP2SkhJgTziOezyerq4uQBx8BWUKlgAO4+Pj1UbjGx98ygKfD4ce+sEPVTJpV2d7XXVNYUFu+bTp7a3N586dAWYxd97sYyePQypft3pNvN7c3oLe7rx67Zqk5BhWwAaGbO+89259Y8PPfvZTaParr70EtKswPy85JVEhk6cnJXT1DB44cMAcFwsCEhRZR2fvsePHoXmz586BVuGO/Q9OOuAyDBBIhNHDOOj+WqQPBAK4FjrxJhnzhp24jkkpUycV6GLS4XjyAV84LLrZYGt7Z293NxvgCgsKCguKgR/LIu/WDgjY4eOnfvX4rydcDo1Bv2DhoqvWrptVnOcPhgBg0GEoYg0NDXA8IJ+BdC4sLISDdP78eciOq1atAshROLFr604gGNdsvHpweGjH9m0br746Lye5b2h83569voD/Bw981+XxkzgBivnQwf0FRQVAX597/qmbrlp2bO/nYefwohmFKkmI97mhrkvRI3BUwO/HQiEFIwmLfIDjwxJGqpCHeP/4uDMmpehCy+BTf3yHUSvuvuPqssIUn2WAEsOmmHSrV9x3qmbHoTO79p+hJWqOZUnAH0kFBR6moJAgdqHLfzNFBnOXbeDzIIY99dxzXo+/b3Bg4aJlv/3tb7/z3XseuOfbsBn0qlIuqFfLWI4bGhr44fcf2L9rb4S1crSMvP6qBb++Z51UtMsZmhJFDS2x+MiPz41//9FnJDR6ihwQuHffXrvTfe11m9C+wmE6MnJH1K40AtHJUlSHJw3yFzQAvQQHXQEVDx88cP8PHhwasRRMnarQaO9/4MH5C5dRQJ7FsN/PjgxbIDVTOJWfn6/TqkCMwG8hX4P2QbcuqtUQ7gkJCfAFME+FQgEbh6Q8Pj4+4XY39/Zv27V7zsxZNIEP9vT9/JGHlQoZIOfD9/8cHx+7YP5cXhBOnT4BiM3NnTI6Onby0PEF8+bn5hdcqKkeHbetWL1Kr2EmnMKfP3g/GGQBe3GxJjjadbXVQMrMBuP06RWJCeaAX/D60agOx06eSIpPWL1uLbSwuqYGIhx37ntgstOXYZAPSXQXAy6g81owjwgpuoRK0I6gTJM2VVewhMM0LEbZXL7W2urBgX5GoVi8dIlSriAIMvrcsjcgYgTpdnuAOr/48stLli69atM10yrK3R6fZXhouLdPLqHBX9Dn5ORkSCqBQIBhGCADQESBWM+aNQs2AiCEGrh69er83AJw5f49e8tnzqiYVrZt564g679m0yafx1NTX3No/4Ebb7k5LycbvWwJw7bv2NLb0zCnovCZJ372o+/elqilcNYhxXkixAGV1el0QNtAu0NRBR0IlZDnBa9P0JgMXCg44Q4KZOzbH+7ZfajyO/d+a9a0eIMyKOW8QNZIOt6LKV/fuseHyZ9/5k3oKOsPyBRy9AIJ0MwiGvAiOv+3KASLTi/TCIwFRlBWeuTIsZOnTn3w8WeNjY2/fPTRGzaui2ID8CaChz3upqaG/bt3Pf2bJ6WwLCyO28buuW3Dsw/dTHLjoZAgIzAdI3OGVO+dGPzBr56P/BS1qKm56fDRI9/97nejF/epL9yOcKURCIY8LwhQA9HILpMGKlGEnAjpzOHx/PGlV/742msxsfEFRVO/d98DA8MjHMtnZWVLafQeiCDLQcmacIzTNHorS/RkASwHEAIDguoH6ZtlWYAHYBICCWJMYzBSSk1tXUNTY6NaIc9ISeU5dnRwYHho6LrrNvn93tMnj2MksWrVCsjmkPo1Gs28mXNhgwcPH505e1b2lPx9B/Z7PSwc64ULFzY21o+PWWgJkZGWnpKUEGtCL1ngBezzz7dYRkcXLFpUXJwLR7urs//IsaOQBW669RYgyeRPbyxH8QBU4zKmOHrzFjgFfYwS0ugssFCvSKvjM+xBySe7D3+++4DL7U9OTCwsLo6JTbBYrCD5aAnj9rHotJSEaO/qfexXj32+Zcv1N944Z/68gcEBO3Byrz8jPW3h3Bl5U3Ih9IE5QA575plnXn/9dXDo6uWL4hKSgcp//vnnwE9Wr1o6Z878w4cP79m7b9lyYO+zaxtb3nzzrU3XX2swGA8ePmQyG6aXFqdmZG7fsaO5pRk4gEyuyM5Mto92NZw79N3br5sY7IhR0ZKwn0Y3RfJKpUwQOLfLicZewEGseig8DLMCy0IVnABE6RP3n2z8dNu+ObMXrFgyJ0YbZh0DakKQ4AQUPJ5U7jx5btqcJcWFZSEeXeqRoKfmIxELOUsUib+88em/YZHHkz7dttXj8W7dtm3dhqvOVVWlpaUVl05Dg6CQuJ8PgV4Dvf3s888WlxSVFU7FRVBx4e7utpb6s3OKM9BgXnwQan0w4JNqYhsHPWVzl7IsT1GoeTRDgz6ZN28euvCAno/4C+Kic1cUgYA9AAzk3CgUUQMIEnJ+ZAweuZ/lly1feevtdw4Oj23dtrOkdPqypctFMVRX11BfW9/f3w9Ku7x8+oJF8/Pz84A39fT0HD9+vLq6Gj2OpNeDigNSOnfujFnlZUCFNBod8KxRy/i5qgvDI0OdbW0YesFHaGx0dOmiRWVlZefPnoXNpqSmlE2d2tTS0tbampuXV15evn//AevExFVXX213Obfv3FVUXFxQWAQ1AFJhWVlpRnqG025rbmw8dOBAV3d3emoGsKrpU/NnziwfHh7bvm1nV1dvRkbG0oWz8/KK9uzeXVdTizt3fQ8yNALTZUyJyWe9sCDORMYamHw0M4hLSV3yf7695bPjbWFN0uxFawqLSnDWiwlBMYwD85bL5VarFdxhMoHEM584dRIq8qLFi5csWVZYUjxremH7gMVms7kctt72DhrHINkUFBQA8BJjDVaH95NPPgE6euutt5aXl7lcXsgchw4dAlK6cumC3sHx5198MTU5+Y4775RLiV//5unCvPz5i+ZXV52/UFvzyMMPuUADdHR8+PHHN1y3Kd4oJ3z99qEWl6U/NzVGGvJCAfQ5rUqlArhxkBfsTi9wFdBRXrdHLZehS2yCGJaqBgOEh9Q/88eP6+s7n/r1L/IzzDEql2+8neE9Ckbjx2PGw/r7/uPNH/7yd6vmrwjz6KYt8NKkeAIZyYtASSc//I1BBrtsCxOYWxT7R0dPnjw9JS93WnFRUcVsaPCWLVvU0FzYEZQMQaivrl63ZpXdOiEGA3JoBU0cObr/7NEt1y2cIhXs0COGJEWfj2NiXtjW+PNn3pTLlBSSUZgQDj3685899dRT0Yt+gDdQg4BGSHlfcibm321AzGBHEeBNOg58I4TRzVKATppCzwQ43D6pTPb07/9jZHispHSqWqletmyZQSu3WNwjQ8Nut7u67rxarYTql5eXl5Jgho1YbG4ogJDQ4VsUYy4X7AUCEj0RrlQPjVs/eP8jWLm4MP/6azcxFP6n198A9rjxqg1AjNvaWqounOMEHioqNKazs3PlypWkhD5+/KRcobj2mg2V5+t37dyHFpJka3Mj6J2K8jKTwRDweQf7e6FJJ06cgnqbk5MD6M3JSg7w2IEDB+sbGxcsWDBzRin0EyEw2tvLMYAfiY4yQmAIp6LDGYGkCxJMv12wE0ZD/rzEgtkkjo86ghdOHLOMDJnNMZCkobeAQ0hUb779VuWpU+s3brzvvvsAiu1d3UCFRy1jKSkp6A612BgFLVEpaK+X1amkDS2dZ86cAW8Cdwf3AUj2799/7bXXlpcWQso/ffosCNw7774nLs5cVVW9fcfWmTNnXrN+9cCo5e233160aFFhYf62bduAWy5evBj2fvU1GzetXrC0LMks56XhICW4yaBLCLjkIErDYZ+fNaDHpUGUExDEYYHXKBXo/RMMzhKqETLuZNPIH1/72GQwPv6T78WrQ86RhuwEORP08ELYG9YPcpqbH3vj0d+/eu2K1dEReEMiut2YRmc40HzksfUvs8htI5dp4G4Uhf6AQg5EEuPC2KnK83fccQcQqrvvvnvVyuVyRlpXe/6WG27YvPmzqSVFMpLCuQAhIfbs3jbYcW5JkVkSnJBAjQ+JIAXre12PvXX87e3HU5KSYMvByAMKD//4oWf/89no7qDF0ROhELIMhUTalUYgBD0gMCoIwXssx1OMNEyifAAdD6Hn89EQI6+9897Q8Ogjjzzc2z1QU1Njn5iIjY1NTU5NSkqMi9V6/DwIlubm5u7ubuHieyOgRsEGwaA7AD+ICiiMMoUqMSVt97698TGxSxYtrj5XNW4ZhQwOwXbk8KHbbrstOzOBD2MWq/PAof1dXV1QLSCQJuy2Des3+tlATV0joGvCigbPh8bPmj3DbXN0dbYp5fL01BSVQpaanJKZnuQLhKBI7tu3D5q0BGzZUujd2aqqtrY2dKLIueM7ke5fluFoXJCQEBLZMI1TEkgG4C+g1z6e9JBadVppUJ99tnXkyKkaAGZJdmasSTc0MAzE02gyQZoxmw31jc3Hjx8ds44D3sALoPSgEUaNDOT26KhtwjLuGB+XMRJoMRjsETpcWVkJee6GG26IM2utdu/OnTvBszfffHNudmpAwD769FPIajfeeKNWo/j4k83t7a0bNmwoLCw4cGB/S0sLrGadGD969OjSpUvBrc89/pOpCcy1S6elJ5hc1n5pmFVJiSAbAA1NMrLI4BRQ9lDpgsIOipfEuJDg8lO6ETrv+T/vP1V14bbrN1y9oJgJjmtJHvOPmxS42+sRZXoLnrD+x2/88nd/umHVMkLEQuhmlTBQuclrEGHM4/GDvJEwpMftV6nlsCQQCMrkEocvgMZZo9DNfmJkzEyaREPnAmDRgBBQgyLnJKKVAabQNECQx8tJ0KONGMdjjY0tP/zhD2vOn4+Jj7UMDWVmp7/8wouLFszl2ICEIkmBxSXktq2fdDdXXr8oL2jvkzFMMOC3D488/cdtSfOuveunT4MmgoMoV8lpgv7d756+//77lXJ0SYD9woncaFX6FxAI6IUuQMuhSkTa/xUM3IHcAn+geSI/hXk3NN7lvPW226+55pop2TmQdmUSicfrbW1uA+ANDo2odVrgULBTCB6IDZgBZltcXAz0D5ZDGYTlgEyQc91dvVOnTVs0f8bZqnpI7tlpGWvXrHHa7ENDg3wwCOl7w1VXAa7kMpRUYdeVVTVVVWfB826XNzk1ZebseUCYDx46BvgfHhwSxGBpYbGEJlwOh2V0xD4xDjVjSnYukJTa2toVK1YAXNF5xD27oajceffd4BloMO7Yfneks5dlZFhQMjQaoBaX+IKCn2Mj3ZOEJGonphwJMP/x3v7aXuuajTenJqVSIXZuRUVhYU44jHV1DYJisTsdCQlx+UWF6enJwWAIvDM0NNTT2w3Ag8MTa46JMZmh3VbLONTMxMREYOogBcHRsBcoa1BL161bFx+jc/v4F198ERZCrKg1MpvLt3vHToqRLF4wX6qQ79+z1+V1rV29WqFSHdi3F6fIJQsX1TU2nD97TksFxuv2JyjFvPSE7NQ4lSQUDvoowAlFsQIaHiYcjmR6ON6TBZ+VUP4JUd3ETXnipU+cHucvf/itotgQ7hg0K5Vhv0OnCHv8LlGqtJCJm3726X0PP3PHtWvRHbORcAHCzgshGtAFiIpA0eX0arQouB0Oj06ngvDyIgdOElT4CL/zoXemB3VqNRz1aHmEhVEAwBT+gpwoZdBdOjYnp1IzQQ72IjQ2NLjdTiDP2Zmp06cWs4GA3+81GQ1Y0IfRxOlTR9rrT5QlkxoiYDLo2pqb3v/T5uI5cxUFaytWXp8Ql4ReDRe5heCZ55779re/rVWjswjo1eKRS7jRXYNFunVZBuEFU4DcJdRBp8Cil/su06IIhGkwLJBoeAv00Qu6we199tlnb7n1dshJvb29A719wKeAXY+MjRGUhON4qHKAN+B+kP0hxmAdIKKwQcAARBHLslC1oIVx8fE4SXV2dMWYzRXTyymcqK+r87pcANRFixbabPYPP/ywfOaM7ClZZqMGfj7u9CoVsgs11adPnTHFmCfsLhBKZdNmjIyMbN28pai4oK25ZWpJYWZ6xpTsTAlNwkGUkJjXJ4CGgjZAub7plpvhJ6MWy0svvQS69LrrriN/en1JpI+X9YeHw5A+Eb1C90mixADBix5ToWVDE+5dh89Q2thbv33f+quuWTy/LCs1o6O19ejhE/UNLVKpZNGSRXPnTJMrNM0tLQcOHjx16qR1wkoTBAQoGqk2GKRIQkrTOVnZM2bMKC4ugrwCPoLyBdkLcsbSpQsJgnrttde4oAjFc+2qJWqNHroxNjZWkJ9fPq1ErVLv37ePY9nly5bExsa8/96fnU7HogULdVrtO2+/WVFefvZM5f7tn9+4Yq5zpBcX2PSkeKNaAfJHFAW3EyiuLHJDMnAcACKUwTDUQAJkCAE0TtVklX+2rzI5Me6mjUvk3DATdMgICS4IEioETQ/RpJ9QHagaSsoomTWtGA22CbSTwlmW5/ggBRorcs+m3ekG1CFFjWFSILCciKP37RIcFnb7fNLIINn+IBdgWbVGDfIVuAZ6Fv+SKopYMMDLpRRsYXjYqterQV1KaEzKEMlJcTlZaUUFUxLiY8MCLKEVcoXAsagIh/gjx450tdUtKJ+iYnDww55du6/buHzBsnXnOyxSjTk5MQncEOT8/oAf9HlmZhbQfmgmdAOObnS/URhdPgIBeFC6AXJQbWA+2gmYgXIUXeFyDHYHtAtYFyhEdJs3+hiOaJ/wwUMHgbL6fF6apsbHxnp7e0DML1y4aPaceTGxcbDT4ZGR/oEBtwcynS4rO3v5onnTy6fl5eaYY2MAopbxcaiPfr9/1uw5+QX55VPz29q7KitPx8bFrl69mCCZw0eOuNxujVa7dfu2pctXBHiR5UM6tYwhCYPJvGjuLE4InTp9BupEb9/AwYMH09LTN6xfBxuHPAh7P3vubGd35/nzF5qa2jKzMnfv2QPRnpySPD4xcebsWSgtDzzwgM6gf/1Pf8LtW++I9vZyDMoC53UC6sJSFa1QkrQsyPOgce0+sWDOCi9tCijTht1YTVOXbdyanRSbn5OdmpLQP2w/e/Zsa0c7RFNhcSGkK2ChDocD4ggyYlysOSkh0WzUMySCNMeFQXrBjIDeP4R9vnX31q1boUKC2lkwtwKqX3V1NdAD+FhcgMY+qm1o3rFjx+wZM0vKSvUa9fFTp/u6u5auWK7Xamrr6w8dOLBh48bSgoJPtm22jllK0k3SiWYlbzXrFFoF5bWNcQGXUiFnZFJOgAMLkhYCloBuwoFHw5xgXDDkZjVp753DfvvaZysWlP36/k1ya5UO94YFOsQLEpoP8N4wI7WR8Q+9ejZj6opHf/KQTEJCVQN9CLzXoEe5E8w64TAYdBBFXh8LUQiJGVhQJ3CDCUtvf19rayvEKORmCFmIfmDgMA+9hlxuNBrhMEPmBsZu0OlL8gozU1IQTYWWRjRkUICK6o0xKYNB1AHYdUgQZJHbscJCEKfwsODbumv7aPeFNdMTTuz52DFhXbV8WZLByJKG904Prr7xvvS0TI4DkiwNivwnn22rmDELUh6BEYLA0xH5B1tCY9hHIPHfsSidnvxwWYaerBdFHkg9GpEVDVJECJgY4Pknn35KIpXr9UZI0GnJKcCiuzo6B4aGGJnCaIqB9iclJclo3O72g2YZHh4+ffp0IBCA0Fer1UVFReDM/v7+qqqqipmzAMlSCZOZmTm1uGSgrw+2A+1cvHixRkVv3HSL3eksmz6trqEeRM3atWszUlOWLlpI0JLsnCwJgR06VXX2XDVIKtjmG2++DiuA/016g0ajCom8Vq2hwkRtbZ3ZaIyJi4PdnT5T2dfTm5qeBrGRnTvlW7fcgDs23xbt6+UYHHEJZMYwHiSlYVoihAivz2e32yc8fIDWhzQpo4LGmF48e8FSyBh1Z487rLYjx85Mq4AKVO72uuubmwCE4B25XAolGPwLLAI9CQa8TxSCoLt5oaa2vre3HwgqOAtodFlZWTQoITf39fXddNNN2dnZIIQ++OBj8MgPfvCD2Fg9x4n79uxtaWu9btM1WRlpE3bnlq1bQQtUzJwRF2N+6523aZJavHTJL3728/mlmYuyFAbawzptnNeO3mHEECACAWoYKY2MOgWpGoo7GvCLgFKCi1yYZ7WZj3/W/umB87etW/TtteWx/mYjGfAFITNDuRQgB2ESxknG/f6zJlaS8NZrr0Bxi6Z8QBG6+EKjmBNDWEND07Fjx4BXA6jy8/Mhc2VkZ8lVypT0NJkMDRkCQhGOPfClxx9/HKgg0o0SdH0SYbWzEzwwPjrW0tyMztNqdLBCYlJaYWGhwWyKMSoDAWhFhKbiGOwQdoleV8gD60OnSGvqLnz01rNXz05L0uMMTXkdEyTLB2ljjV09d92tOrWGkUfZJrFj74HklIzc3FxgpBD8SHyCF0LiVz0XCs2OCj8oCGAwA674ivADC0GCATkMxwXUBEaAxAYEonGg3v/4E51OL5UrIVvxvAhJakpWttGot0zYoL5BbICfwZN6vR5CqKCgACWyeDP0wcuJQBohwEANQhl498/v8SFx/py5hfkFoCRTUlKWLFqk0ykPHTo+NDJyoaZmaHgYhDpQvYceekitUnY2NB48sG/rth06o2F6xax1V22IiU2E3Q2Pjc6cWeH1eu0TlomJCTbgUyvkGrU64PavX7++raV1aGQYpKBGr+P8gc+3btmzZ09uXh5gB7d9dstkZy/DAIE0ht5YAAj0C6LHx7EcB8tFWk5okiy8QpJQ5OCZmrpWiiDzUhPA/T4WtzldIEbzigtT09MVCsSggmEUnVhYhGAa7O/rbu8A5Qq5TkJLK2bMVmm06enpEHwQo3DYgCr29I+mp8T1DVr27dsHnVyzZs2UrBTLhPujjz4yGw3wUaOSQs18/oUXgLh+5zvf0SjlcCSgk9OmlQJigfRHz46qcZfS2ZhlpMJBv89pobEgz3ogyOKTkmwON8i3MCoZ6L4fCo1lKKJSCPWNTnjo3cpjFzq+tXbJjfPzMkI9MsEG5JLHcDh4oTBBkHInaX7raHdtj+uVP76RlIBeHOnxsSoFCuva+qZPPvkEkghk39dffx1aMnXqVJRWZBKvH73uRhI5Tepj0ctGoDF1dXVQ9p9+6jdfJJ9gEImCIAKtmnDY33//w9defz0mJkEIhSCbzp0799abb87PzzUZjAyNQ26GLYZCAkMQQdYf5AO9g91/evHxH9+8CPcOCUFOSRFqSuISFSf78dSSBVBGaJmUdTsZhfLkmVpKqigtLaXQDTGQENBTEnzkRajQhq8KoP+uQYmHBAeGA/zQbQ3oSdTIedGPN28L8mJRSSlQKpblQGL1dHbZXc60jDTgGgAkMJVS6vYEBgYGQKoA6gCrVqsVNB5KWwYD/OTAoYN3f/ce+Hjq+Indu3eDmgLZEuXJIILSMtJ5QaxvaiyeWgL56ty5cy6bLSM+YfrUErVWv2ff3sbWdp1eX9fQQkloyKSfffzha2+8UV5RBgVZKZf29fWoFEq9Ult7AT1qKFMyp0+fg7wwa9asqSUFkAv++Ke3Ojo6cNunN6EeXp5B90UkLWieknFhxH+A2kOqJuQapyDvsoUmMJ0gM7I8AWk42aCBcpyaUaDWK+HI+Xl0UdHpc8Nee3u7m5qapFIm1mjKykzPzcwGLiqFzYohhzvA8WjoNAhZQJ03IAJZ/+wzdPPHT37yE2CtUCtAhcO3d999t14jO1dVu3P7jqmlxUAb9FpV/+DIH/7w4rx589atWeULcG3tLSdOnID+FxUU7j+4r+XsvmUFWrU4jl4mIQkrGTwkBKD2AsnBKEmUhV48CypQkBJwkiOVVkncM/tbdh46t2Z60T0rK3KIUSk/zsvhK4ITgCcxJK72UcZPq/u3Ha3fveuIUqUG//o5Htx98uRJCJHrr7+eocm9+w8eOnToqaeekkauDbK8KIvcqcNy6Gwn4o2Qm/jwH//4x5kzZwIGAI1ANSHwIA5BeQP80FsgwyKg5c4773a6XR9+8ImfZT/88MPTZ88c3LcfktE8BMXr586aBdqJY/06uVrkWdh1/2jfxhUVbzz5PYMkILA+Ocg+j4eljHV2dXrpwqnTp2Mi73VOKA0x1XWtLi8HDYi87QZdDyQJErSuNHLn2ldCIAQiED8I6EtnXyA/RtnB5RrqeWQKFtk3Gm4NopDA9h08Vd/cHBRDtglHdvYUSGqZmWlQYm1Oq8/nAZIPrAFQB8EJ9BI4POw6ISEBchwsBzIFedxmsw2PjgByQAUo5Ypv3/4t6PXZyjOHDx8F8l9RMQN+Mjo2VlBcBMStq7enZGpZWoJptHuwvbmpvbML1I1MpaltqA9wYlDgnR7307976rrrrmttQw/fqUCFK2UUTuDB8I033ADRPmaxAEeNiTHX1zfs3b8vIyNj9erVOoUUt396A6r1iL9Ep//MoDiQRDgYCrGYEpPICAmDaEbQ7+UxQGB1j1PU5eTPXJ6QlMlQlEmOy2k6wBOjVkdDU317Z+f4hMXPsVCUFi1aAO6QkCQc4PGR0c72toH+/oDXB2zfGBsPIZuZnQVlE9zU2Y2GW40WMSAzN9xww0033ZKentDZOQCRl52ZvmzJ0vhY3f6Dx4BkQ7kvKsiBdu7cs6+hru7qq6/OzEqHSASScPTIoVtuuSVGzn383INJGiE7LVEtI112C0gF8JTH7SMoJnL+BWCA7jqI6EBgjqQtQPo16dvbnS/9eWtubOIPbtqQzzj0hAOjfEBBQdNjuAwjdC7KsLtp5M3tR46frpfSyvrGxgvnzpaVTC2fhp4zcHu9EIV/eOU1IEU3XnctxJLAh6FYgbv9/iDsTCGVQGDBx0BQ3Lh+w7MvPJ+bnfHFowJxiK674phHDI9YxkrS0rYdOTJjxgyAMNQmXzDodbu3b98OXmpubCwqKb733nuBGugUSj7o4wXW7XVcs2LW8w/dHC8PGjQS60h/vM4w5qZqRqSpRYumz5uHg8oK80KAbe0dGbXa58yZI6EkqJ2iAKqWC3IMHOtIDPyXFsULWHtH+8HDRwEGcXFxIDqysrJ0Oh0DZDKCJljtv5yif6D/kx8QkxehLEOSJLBT5+oljHRqSQ5kdpvND7jq6e7t6u6MSzQwDA2IAm4BKcBunQAuCgk9LiY2Ji4WDYliNAAjjYmN1Sml4FWbPwBU0GF3dXW2a7X6gty8tHjTkMWxY8fO2tra62+4QW8yNjQ1UgwIv1zr6IheriwtKmQY/OTpquHh0cVLl4J+Boa5b/9+lU59zbXXQkQBLZwAMmwd57kg6/J4nK6ExMSysuJDh46B+AR+V1FRAU2CdNzT14uPvbeGAsJBSSA3hSIjOwKowIIsekOAQqGCnntdbsglQKI4gXW6x1RGs1/UBnGZP8BRNK5X0QNjFhsvy519tW7KCk9k/Ev4f6x/8PyZk8dPnU/PzMrNz4c8BEdCpaCtDm9razNwACCZHMtCua+YNj0nJwfy5UB/7/iYBYqeRAr9kiYkJ2m0eoVa1dXVU9/QcOONN9bXNx44cHBkaBjyB0RJXXXNtq1bv3/ffbEJ8RRFgteAgt97z7eA6UIl3bp580Bf1/fuvUctl0Kt2btrJ8WNJZEWj6UFyGeMUWXWq0Ji0OdxBTlBrzWiUI8gEENn20QMR889OgOYKnVqzQT9w6dfdwXoBbMq7lw9Rx0YjCfG1KIN91vlGoM7rPTI48+M8N977IWP9570saJ73LJ49myDUkGRRAjkMs0IGH373d/5wYM/LszNEjiMEsOScBhnCHTbZkS2iWhsP9zmsD/0ox+//safQLteikWIOvgWqm2QJAScePK5F7pa2999/WXwmJyhpOhiP7AzdA3F5nLv3X/457/+1bBlIjYu4Qc/vL+oOH1Wadk4a5uTn7Hlt4+kKfwS3OJ2jcqkmkBQN2QzyxJLy1ZtxEgCUikW4vst1prm5tUrVgtCkIGoiLQBODOIgkhTJsEQnQVDny4iJLowChmgx0OjI3fdfU9ycnJWTjaIDpC5aLxWUYg1x6xfsxaKj9/jRZeUQ2GFShHNNNGMI/IitIeEwxBGL2AVRVAYWORkNc5DcsRJ4Ek9A4N79h8gSEmAZRWRcY+tNjt4aNwyMnVqoUomT45LSEtKRlkU5JLH4/N4rbaJsQlrV093MCSGgXFKJBa7/fsP/qi2vu5C1YU5M2f6PD6zwRgfF+fz+Qry8qHLv/3970D4PPPsszl5ubv37oGmlE0tZbmAjJJML87lguKZUyehnUX5+aBHjp880drZOWqdgNDRmY2mmHgovxS6uSMIqQfKQElRcUVZQVN7986dO6HMLF++3GzQgw68BqEOwygSeAcFUcGxaJAAEqfjEhP9Xr/DgS6PAAGCWgQKw8d7ElNzLE4cp5V6rWbC0scQrvjExAEnr8uYrUhb1j4qfPDZzpoLZ+eVpd1848a4uDQI5IkJV/Re9YaGBq1WCywxLw/dvAdZqr29HRoHRwjEdEpSgkmvS05OYiQo/qwud2RoLqJ/YOD3zzwP2fQ3v3oCCNrosGPXrl0HDhy49ZZbKspKDx8+zPP8ylWrDNAfHPvDi3+YOrV4wbw5cgkBkH75pT+sXLp49qxyhUw61HKm78xnZllAKadJEmhxMPKAFQQv0DL4N/oHkEBhECbgwBMCyF5NUqdP+fGRxq3HmoIiuXHZ7BsXl8nH64vjKDrkFn3uHgdLxmT2B5U/fe5dKq7wN//xh/LMKQwcec4HASeRKdFIKaT06ptuevw3T2elJeM8RocwCnYCeEe3ACD/A8ZInBgcHvrd0799/sUXIsO1oRMX0fCOToMY4cewW+++d+XSRdesW6thGL/bplWrQ+jBOl6mVIkYBQkYUvun2/c9+Z/P93Y0qvT07Pnlv3js17/6wb0Pr1sUg4+r6RGaChA4E+B1Y1aDLHF68epNPIlJBBEQ2Ge1VNXVbVi9XkQjaKB71QDZAs9HHiCMGLQj0p4IZP4WgbAQDBowYXe2dbTv2LUzMzs7KydnTkWF1e02q9VCUBDYwObNmyFXLlu2DMJAAq1hOWCnjATtwucPkCQpZRDpZTkWUozH54ZKAP6BjC+XT14mPV1dfeTYCdDsHp9fqzfExycaTMakpASf1zXY1wuUarCnT/Cz6ckQU4lAoSERAP+qmDmDkZFOlpdJ6Z7hkdvuvPPhR34OfPHggQMA99ycKVCvoCooZPKkpCQolVC3T1We/s9nnimaWgJapnxGRXdv//kL50qLinxOp14lXzhzhtUy/vivHh0eGv35o7/MnJLLqBR+Ptze0wO6s/pCrc/lbG1qzs7K3LBhA2yw+vwFqMMVM6bzLPfqq6/a7RP4xNbbAIHgFp6HVBMGEURQwDuklEQ2YXORlERnNPJCyOXywHJINmNOz4jFGcbVNEEOdNRrGHbxzHSFkpoIhNvHQ11ugzSxeOrMRVlpCZzf0t/bWXW2ta/fAsx4+vTpII4BdRaLpa6uDrgB8ExYAtUvMRGdpAK3CgLGBnzV588Pj476/H6H21NdX3fsxPEHvv/9hx78QVvv4JEDh6F4XrVhw7qVi+Cg79p34vOPP7r22msgo4DeS0lN23T1KpuLra+tqa45f/2116QnJUCUbN326YljRx984P54ZbD7xIexCg4PBz0ea0hktUrQYiQXYHH0LhpoxV8hEA+HglxAoNXWkHEc0/7hz/tOXmiOMehvu3b11XOLKN8I7bdqVFIXKDmJ0hbE39xxpjsQ+9LbW+KUdMAdYMIhrUoOJc7tDzAK+YJVq95+5/1Es54MYxBfCIHQB8A+2iW6gI2uCDc1Qun+xaOPkjhqBI6qXxiYCUzRxVgcd3LCnHlzD+3bi054M4wosFJ0JznGBnk4ZAA/myeoUkmsfiwnK+/BR37c01W/d+9OhUqnwoL3rpq7YU6md6wyXk9BfmB51bBNJ08snbrqOp6g6DB6P+CQZfzUuXObrro2FBJogkIYQ1cEQn+5s/wLYJtE4EX7IgLBfvzTR269/bYpU6a89d57aMSH/HxYGRAY9Pt0Wg0X5CHnvvvuu6tWroCV3R708me5bPIGANgUtAYYhJ91y6VyX8CnkKlgoZ8PMrTU6fM1NDUPDA6bzbF2p9vhco4Ad56YgC3ExZqSUxLLp00XAL4+v16t9Xu9sEF0fpIFBuceGhsBKjswMgy/8nj9DS2tNC0ZGhhcMHfe73//++6urt7uHq1KjRpBElAt8gsLGhobq+tqQQH9+YP3TTFx99xxU3v3QMOF6vTkBCUjmVFaAv3y+bnf/u53HjYAJIUPE6UzKsyxaGRug0YNoT5taunw8PDBgwdTU5Lnzp0L8d/X2z1//vzM9GS844NvARNgJDJGJgujB6IxIFEBPhQUieERi4ABGOWQacwxCTqjyeb2J2cVhnGp1wW9sQWtPdbec+M9x8fHRu++/zseyqTOXqxMLDte0/bZ9s0U7p43c3ZifF5ifAYIuXPnzkFuA6cDD87JyZaC7gB+6xeAhXd1dUElBGYMB9xk1E+fPk1vMCbExwbRiREM4nvP3v1vvfvOrbfefvX6dSCcNn/++fHjx69av/G6q5ZDXLz+xgdA2ecumB8TG1ddXb14ySJIu3IJ9vnWHVzAu3L5sjiD0eN3vPLSy6laLFdh1ZIOHAMmwsokuEwK7Cvk97M0KUV0MIJACCSId2ChOMbTREjEpa6wkjJm7DjZeORsY1VNt1yK3XnL1aW56UlGJeu12SfGTCYDBOkHe6q2VQfe+uRQstGkYnA5gQaABkqFU+i5vvJ587bv3GHWaKHyQbZHVR5wjl6sD3AIgQogcOLQ4UO9vf133nkHJET0VgDAADqxORnnENlDE7bistLh/n4AJKhwaC4kz8h5f0KIrODkMKBuoI7yDLHt3jEFgbV09P7ox78Y6W7L1OK/uOeq3BgfzQ5RISHAS4ccKkVi6bQV1wsEg4Y7w/gxi/Xw4aO33XgrYJ/C0YkikF+oGF+6kBD59xLYLuIS2aWFMMMKod889eSvH/2ln+e9/sDPf/mLBx98MDM1VYbjPp8fQhOqdl9f3zPPPPOrX/0qJiZGJmVCYXTyBvoCW4AZkP3Qd1iToHDg2r0DfVDELBbriZOnQRD5A6zL5YqJTwD+qdFpFQqF0WiOj4+FqqLVaACKwDx1ag0IQhA1UAAUctrtYSFdRhvJCmhI7LEJO8TbwSOn33n7bYAo8P9Zs2Zp5YRlwnfmzJkTp09B+pApFafPnnn/g/dfePHFq6/d4PJwf3rtdbPR+K2bbwj4fO3NTTqVMiSIR48enT13TlpWtlar4kGC2QHdLMR2T1fX9u1bFy1YCCU0KyVudNz13nvvmczGjRs3WkZHQLrjjZ/+OISF2aDgcvuc6NE9UqYB6WU0xyUbYhNFnPLxIseFO3v7RsbG5FqzwpAQYEO9LR2tZ08YcNvaWakVUxQM5XMHgmMB+sIAPuSTpZfOnzZnttdvqTp7nuDlRBhd1ispROdIfGwI8HY2clsA9DkcDmdnZ4NMT01N1aql4HvwjiiG7Q4XMAkxFOru6+3s6nG6XUVF6BmQ6uraVatWrVi2QkLRTfUNb7/99g2broaNm43qbbsObNm2Hd0lqFCybGDdunVmvQIO6nPPPZeTkbFx/ToIDEtHZcPOF0yUy6BX6Q0KmhADfnc4KNAUFeYhstDraBAjBAQSEMyAQJH1uSiaESklpTK5eEnvuPtUTXtDe29Tq3Pewtyr1q7OyUjxO8cI0S8lQi0D3pt+9O6ft5xYu2wmLmBIRYHhmCfAS+R0+bzZ23duM2kMoG0oLIROfSICCoQUD/IhikZnCd//8EOjwbxi+ZLIL/9iEDeoFuLoDOrseXPPn6mElcFRNIneahEIBqVSicMbVColgEOohPXtQ7fe8e1jR/YzJKaisM6B4Fuvv77z8zfy4rHf3LvMRDiUOBsQyX6XXBVfOn3ZdSKpQsMVY6LTatu5Y8c93/4Ojp7EQAgPIyL+BaBdHgIhuD/8+KPv3/c9QCAIHE7gn3766R89+AM1I5cxFGQcQDXoWKCjIK42bdqkVKD3GbEcZCoMKKjX5weS9uyzz06vKN90w/VGnV5vMjIMMzpigYBJToyHXQRBS5OIKUTd/EULBKEUEWhM4cjHQYslMSYmKIYkkTtrYP2gEGIi9+J6OJR4lRKUvM5XNYBQKiwsnDatBCdR9t+x5/DJM6fnzJ9nMpt37tm9d9/+G264ad2atXqt9r133pbR9PrVq1ITzCdOngGaUDa9orq2Ztuu3Wg8OLlieNRyvroKUkBFRcXGDRsaGxsTEhKWL10Ca0Kov/7muwqpDI0oU5yXNOEJMurYwmlzK1ZfUzBrsVqX4ODI7hHnoM0/7GADYak2LjO7pKJ4xoLMotKazsEXX3uDpqU//sF9i+eUUpgX4+3oRBop0ZrTY9NKpZrEUbu/f2hcqdbOnjW3rHRGZloGZLu9+w8dPX4KDPwOO54zZw7km4ULF5aXFRpNxpGRsRMnK/cdOLxr1+76+rrW1rb4hARAaXN7a3p6xuYtmwGiP7r/3jXr1/X19L3x+htOp3PFsuXLli4ZGx7esvlzjg+vXrn4qnWrO/sGN2/ekpGVtf/A/lCYNMXELJ43x8uyr7/55pS8KQYlhTt7pSGvKILwCGOQW/zekCCA4Inc/wyhA/9BRgI6ju7FD4Ew4gHFuFRCigGPVkbpFVR+VlpJUX5qmrnqQvWxU6dhbb1Oy3OBoM8tlWubOu0KuX7+rNleVwDERsDL0xLS7w8AQj759MN1a1dpFXKowOjNexCuAHHERnH00ngSnVE5cPhoSXGJKcYEgQLx8fdTiNG9+/ddf931PMQTIomoOIVwgg2KUjnNBdHd3VDXOSGw7bMPfnj3HTICc/uwRBNpMmV/uPkjj2usLCsuUccwYQG6BwdaqjbHpxUSJMOiAblxjvU31NVXlFdErikiEIZRff5CkMPiiAEGwOBTdEH0Y3QKZh2fgCqUlZ0jpSloIUOSMTGxr7366splS9xuD7BNQCBUKiBEL7300tq1a0EqU+gGRzLI806XC/YIsuXOu++iJFK7zblw0eKsjHSJRJ43JVujVlmsNkAsbDckYn6vT8ZIYAZdmg2FBU6Q0CTQV0Cfze0B0HYPDd3zvXufefGFI0ePxsbFpSYlIQRyvJQmWb+gkBESSLzgfhxLTYgpLyseGhzbsWP74cMn7E5XckrqjddvjIlP/HTzp2lp6Y8+9ujAwNDDP3mksaF+7px5RoPh/fc/KJ1WkTclvamt++Sp00ZzTHJqqlqrKyouhjY/8rOHN151NdTqlNTUa9YtHxge+9WvHxdEHurbsnmzGKWqr6cXMugYZHzH+HhTc1trZxcUvYysKRk5+X1Do5yAxsZ0uf0YRSWnZLS0t7346suLVy+bNbNi/tSpgm3U2VEVnGgX7e1aNdXW2edgZfqUudOX3KBLiB+0hyvPV/b3dQ10dcbHmsvLy9HAtQoFwxAsi25KaG1F43kAO0VcIjKkB+Se+Ng4iHXwCCQkdPwh4NCJuFCAY4FD79+/f/nSZQBatVLT3Nj46cefTJtWum7VSpwInzxVuX3n7ttvvyOvqFDKYO/8+VPYskajBh4/f/7cnLSkcZvtz+++R3l6b51lJp3dPp8tLAagBlJkmMSB5kCIQRaBshQJJxzIIUKgSGBqQ3wwGGQw9PQuqEKvj5NozLjS6CVUXaO2nmFbY2tbdzsoB2zezOkl0+a9/H5lW5/jT6+9WTp9FnTAZ/co9CrIulDtrr3hmt88+aus9IyQGITdoHE+KBkfZlBlY0O0FF0C//ljv/7ePffFxRnQKPHASyEhRKawBYgb+HfM7nr0sceee/ZZkGdA2IIsR5BARAWlXE6S4XHrmNGko9C6obmLZm/ZssWojQuGKVEguRA2a9mqZH3w4Y2lmUq/OuTiRKzHI1HHl05ddBNGa92RB/C9duuH777z0IM/JpEIDYFnRFCYl07DgEU8BC2BdAD2BWgiiy6Eb09XnqOlTHFxMUXiULch3KEuffDB+0aN7uqN62E1PvJaUoVMdvL0aag89917r9fvhx7JGIYNBkFNwBEUhfB1N98Edev99z+GdHzdtZtUagXnD2g1Cq+PlaGbbCA8OAUc8ohBTkHnhSNOgxCCPxfHAfP/z2ef+c53vpOdmQUar/pc1bSSqbmZ2Ulx8cnJybQcjezkC4Tkssk0gzIujlVW1e0/tH/WvPmNzQ3jdkfxtJL4uMTtO3eVl83Izy+csIx/+85vAdJBgsfFxn744YdSKd3a2rFr926FWqPSqHu6+9w+b3d391VXb9i06WqPx79v374jhw6fPHnSoNNAbrruuk0/+9nPlBSG/+yxn4IjQIwaTMa4hCSDMRY0OeTX+OQ0Xgj5/AHLhO105VkoweDtBUvmlcya6nFYE7X6iZ4WZ2/zvNLMeAPZ19tRPnOR2pQ17lEdOt1e2zqkMcdNnzV9Sk6qUYuIypjFXlNTA4UYmCfgMC4ubtq0afHx8WazAfrNcSHg/dEbhRQyuTnGCB0AoQwUFIpRQVFhRWkxAAKo2oWq87t37crJzFqzZo1Rrz9zunLXzq3Lly9fMH8RLiH27jkISWT16jXZWUl9Q1YAbU1tNSi04oL81atXA2HD7Z27nr+vNFmWEGcUBC/rdRB4CA45hLfIRcIcDYkNQQYTdEuagJPBMANxICeCUjwkidzfjwaGk6hYSu0B5qg2sTwGfMNmtbhsVleQjJ0y71e/feXhn/zyez/4ichiJMPALyhgSwT27Ttve/CHDxTk5QV5Do4z0ByKkQM8AIl+VmSgTODYjx762aOPPgpyBcIIUg9oGLfbDZ6BKcxzfHBwdOxPf3rzvvvug8Pf19cDKBkc6NEq5V6PIxT086yLxPj2toaM1ATbxFj2lJzEtEydIZXA41dedf0fPnjt5L73f3XzvHTGq8d9nIh3eyXquNKihbdhErWXwgIQi3b7O2++9tOHHgYYhyI3o10+AqNLolZT1wi+AoEACYLjQ+iN7TqN1eZ48vEnfvzQD5MTE6EEAwhpGj3g9sgjjzz55JPoKhQaQ4iZsNshQcPPjebYg4eOxsTFr1m1GqJ06+YtEgkFIsRs0kVagfbu9rg1KrXf74VyF7k4inCI0ieJdfX2//I3j58+d+b7P3zw3jvucgd8epkCopHnhN6OLo/DOTQ0xIcxpVZTUlRkNpuhPSrgo4BbbxBEOc3Q77z/fmxSwpy5cwdGh3fv2+v1+FVKfYgPgbCEiKqrrf7Nb37TeOLE8+++G73QX1paCu2srWsAlgeF3RvwWq1WNsidrTwDCIQeuZ3oFdEKhdw6Pr5y5UrQxviDj/9uw4YNeoMW1K1CLu0bGBkfs4jhkMPhgCXQK6AKJpMpKdEMGdrhDzBynMFwGvro9ygp4djBnVbbQFx84uETVf3/H21vASbHkXULFjNDVzMzk6QWM5MlW2aZmWW2jBrDeMweM8iyLQssy2LmllpqQTMzc3cxZhbtiSzZ87/d9/btt9/7w+VSdVZWZsSNe+49JzMicth52x3PJqdNlqh4fBGrrdtZfulcQ005eH94eHhmZiayXHiYGr7lcHiQBoFGxDnYuq+vD9RUJBIBnFkZmXK5XKFQpWemsXncHTt3tra3LVq06I477kBXiZnJmjV1zYcO7peKpGvX3hCm1w4PD+3btz88Oub2224eHreVlp4fHR9buWpVbJSuu3/kxx+/Hxse0ul0ifGxty4s5HQc51pbnXZTMEhJhEEBn1yJ8dN+LlfAJtKMw1wIDQSY6xpBFtfHkrKDHMhELqgjSYrYDmrA87H5NEeIdx9bgMhL1iyG/ODKWqzcL3/+UyYL++mX38PCkxFP3RRZT1rAZ/34449Op/XZpzfQXp/bTakVcnBPOgCGwXJTAZGQ4/OzXnjhJbQUZoH9YRCYQvbXwmEE/T6/0Wo7efrMrFmzkJ2EAr7Tbv3kw/d1CtF962/xecxs2qqWciVcCgejXFab2+4IBKtqe8rKeqYtWDbB8oz31b5zz5IcHUfqc/hZwtrRQFLe0viSdayg1CliuZFSnI5/vfePD9/7AO0J5UAkWwIVZuoGKf/fEHjm7PmExMT4uGiL1aFSyuxuGplcKhHU1Tf9ueeP119/HfuA9/MZhXnu/Pn+/v7bb7+dDILjcAYHB0dGRuAYLA5v8bJVZqv99ImTCqVs0YKFOMnhQwckQhEUiEatIFeKA5DxfKgGeDaPA2Lp/eDjT5LTUuctXfz5V1/8su232+9a/9rLG1E39C6JssGgmHlgr9fjh9cp1DKLwzM+OlZTU3Pp0iVEBDhbybSp8D2r3aZWK3tGRkD7DdGRs+fMQa+1NnVu27YD5BmiTqXWAnKtra3Fxbl8Hrm6duDYeXjpnNkzEU3OnDmDHNDb36cP1y9fspQMClWIi4tLsAOqGh0RGQiQOrPf+eF3pVLp9dEelzsiwgCcSEQCkZBvUEuQxL20n6bcMMf46AhoALTOwHCPiMemTDbb+HhcVERUbLiXFzhZet4Qm1oybVGkIX3P3iPNTe1h4frUzMSiguzM5Ch/gOV0esbGxjo6OtDO6upqRAvwQ5DPtLQ0sihhcjLyIUijgOFPMJPN6XO63Rwed2RkqLa+Dl1CZijn5CycNz8+JhbERsznDAyO7vp9B+I08mFmelplfcP50ksJqclTJk8VScQ7duxA+Lj11rV2h7Oupvrk8WMOm73r2tH3H5gTxp6AO3HZNCvgYQd9IAJkcHgATBEnD3lUIAgEssl8eVZQSB7ZzSYuR5Qb6cLQLXv8QfZnniHBDZLHuXBtPLknIvOjX/4sv9zwy9Z9BcXzHJ4AMxyAZXd6h/q73/7Hmx9//HEsrB86DfPch9qGeqvJ1tzW5PX4jp44MnXytPikuOGBEYlcrFPrdQatRqnFZ7K+PY+nDYtweqgwjchs8ULwiIWczd98fen8iYDb9Oi964LuCYOcy/NZHOP98dHaCYsxKBEFBbqRYW5T7+hvh/fajc5X78ifnR6t5LF8bHHdCCshb3n81JtZQbFHyHKDiDrt/wQC//nB3yz0/x8C9+0/RGRFVJRISFb4FzMzqlweLzD2+huv3n333eh0iUjkpijkPWT4Tz755MUXX5RLpV6/H7Csa2g4ffq0SqMLj4qzOVw3rFwEsl9fW6dSKaZPK0F9fvrhh5kzZkydPMnnpSQSCZsddLtcOLhEIh8fN1fX1pw4c7qtu3PuwgU3rLtRLJGImdEFAB5e0OwiHl/AY4NlIDoiGxMaRO6UBJGygMOjx48//+ILKamJRhviVBDKc++xI/Co6TNnu6xunU7fPzBQfvXaw48+snTJXLQLibSnZwRHcNrstXXVV8ovd7a1PvrII3PmzAEnRb6C7bAbjPbjll/XrL5Bq1EgHKBgC/uTnce3bt36ww/fJURIsJPZBsg5S8+etVuNJuO4WilLiI9ViMUyuUStVHH5vKiYOAGHy0ev2J0gRSa3w8VnVbe2tXQNmCzO5Oi0wtw88I2oMInDS5ddOD/YO9TR1ol4hqgA2l1QUADIIakmJCTA9CIBqRntZxmNltHRUdCtgaHh9rYO0FSugPfHn7v7BwfWr7+DDChTKyrrm86dPoVQOmP69KL8Agl58i3L5nCi/sgq8xYuyMxIr25oKSsri4qORiRzuxyHDx/MycrMz8vx+ehfftpCjzSksLtTND5DmBrq3eO0eimnkMuTiKS0G8mNjIkhORBOB/ixfcCWCP8GQxmPvJOxowSRZNQoj9zQ95MhbBAeZF4F1yhQ9WuSTjUOvPfh9tvX3/3ZJz87gywRmzVqpKO1gpHRiVdeeO6ZZ56aXFjkolhnz12Esq2tukzRroTY+Gkzp+P9wqWyhfMWTJ46RSwQIUggQ8NA8A5Ew6CfzNgiE0mYkaI2e1AiJYNq0JfGsYEXHr8nOVo9syBJ6DfF64VCn218sDM6ztDU082TGHTh+f3jrobeTp2Ck6r0y7wWjVRGsRUNQ7zE/OXx09ex2EKEIg8bh7X+8/23P3z/AwTD6wj8X9+R/38pO3/fvWDBAp1WNWG0SCUyBH5EotBPTp0+A0r20Yfk4c0Wq40keS6nf2DwxIkTQCY+I2gieiLlHz12oqmje+r0maAAyBjTp06lKPexo4chVdasWl5VWXPu3JkZ05CxplEeF1GVUvno6LghPAweZbPbqYDvyrWrV65dQ0QGH54yaTIwj0AcplIS2FCE+btpv0BA8nBXV291RSWwDRfNzExFVUGeeXyiSkwOh1gmo7xU6fkLapkGee/c+bJvvv++tOzixtdeZXP5Z0vPQWRFhkdw2cGbb1q3ZOGC7JTYkGPbnOSxTWIGcGMT1pMnj4Op4XMIgehZ9kgw6HCwXt34WlRUpFQs9Hvp9LTkksmFCjJQyK8iMzUDHspBezwuh62nb7Ctc5B2eib6BhwWq4umajvbsmfPvOGOO9KTE3HKjo5hr93eWldx/Pj+y9fOq1Wa5UtuTExIhSJHzJPLxUEywJ/c4XU4HMPDw8jgYFwQpkiJcXFx4eGRcfEJ2jAdnEwM1cVi/fuLb3/77TeFQraM3IVYmp2RYrc56+vq6qqrNMwCMMicaGBPb/+OXb8HWZy77rpHb9A0NDbDuRctmAfR1d7RXHnl8pw5s9Qq5VtP37konp2iDYIMCwQB8DTK4xBx+WKxmAICIciuW+b63QgATOIFAtkUV0izRRRoJ3N9GzpfGKD4AUoQDFFT8jg3nB0I7JBFDXO0n3211UFLzl9oGRizymUqFYJbICDhsK6Un3n80UdWrFh15OgpnlB+730P5ufnZWalUx4vOBWO3NXTkxAfD+8RCsQANZmTAxAwdfq7wCcAYJGQwMBsdaulIjHPNzHYMr0g9+2X7slOULHtQ0q+Rybwe5wmkUIyMuESqlO9QbHTS6EHOLbugMuskKtptrZxSJRQsCJ51k0sFh/N8LJZRqvxvfff/eiDD/lkgPp1BPpDTzINFWKA/z0CH3n0iccffzwmJgYUFPW3WJxwRByQLyTu/vAjj7766quQBkAanIEPymezg6U/9+wGFzKmz0dEHZfrobxWt+fEqTOVlZVPP/Nkc0MjuYZx42oIvONHj+Lg8+bMgi+0NrfAOaIio3xkqRukXDLkBdUL1RD1tbpcyEtAOCL72hvWQMWBtAL5AT8hopcvXwbDAiMrLihMTk4IWRvwg/UR7eCt8As+eVIiKS2tnefLLs1fuCA6NuLitdryK1e379zl8iCXU88+8/S9d98p45E06/WxhDxWxbXqwZFhr5dCPlDJpE6X5/fff7//3rthPaaAYrHZ0EMw7ZnzV3t6uifGxl5+/knKF2xsrHfYrBaLaWJ8tLe322Iyx8RGgaAqlFq1Pj4qLErN50uEJKM39w2P0DTF51+4VtHT0Xlo2w61iLd26QJkZ324MiY2USwg6x14vCyTyQwyGVpFHHaEwoE5wKfRcggemBuhiM9lTZg9bB4feG9pa21pbZXJpVm5OdHRkcax8ZMnjg309ackJs2YPjU3PW1kbOLYsaOw8KzZs6EzwZwHRieQDyEk7lx/e6Ref/LsqZ7OjmVLF+pUqobGOjSGbenSmGsNAhszYNMb9LkDfopPFhMT+GmYBckltPwUg0C2jxsIinwk69EcAc3hezlQfaSD2CySACEOBQEvj8wkJGkQwLTxZW0sOcuQevhU5XdbTn+9ecvatXdhO7la6Rof6m7cs/PnK+VlRYWT5i1YfODw8dxJM1ffcj+XL/X6/GiyXEZG4TL1+B8K02FkM7b7KC+kAegoYIcggYKNkG98lufXb/51bPdPrz1zDzXRoRFDFQ7FkWfH0UPjVrtfIVbo+AGQNbtS4uHxA1aH180Obx4UJxauyJi7NsjmIzYivQ8ZgcB/AYFCDsTVdQTCU/+nY2L+pyXkwY899tTZs2c3b96MlCIW8lH1kRGjLkwbWoL0QtnF8+fPv7rxFXwG5CRiEdj4tWvXoHSwP2Iltk8YTVqtZszqVCmlRqvj66+/RB4DgRro7YPzgNd0d/ccOXR4OghRYf5v27cBA3fddZfD6VQryM8dLqeYmTmAwuNw3G6PWCzq7O4+evQoUJGalqZWq/v7+kDECnLzcFgQYARR1BPtQ57ABwBGIhGhmWis3eNGDBLyyHwRkKXq+qa2ru4bVi/HVzfcdg98FXGkpfqK3cPcVqirPnPieFdb61NPPAkN39raAm2v0Wh8FP31N18+/yxZpR71QWeQCZROshYDOaub9oErvv3u2z7au3L1ivT0dKVGbdDp8Y4fjI4Ok8U2xsz9E07aSSuDQbbXjfrxlPJ+p/PbrdsycwumFBXeMGdeWnQYbUGIFdJBasJibWrq6huAkBxByEE7IfyQ7nBA1EwkIrM+7S4fYBlaycPudEnlCj5fKBDxAarEpCS1WsUVEBoNbwuR6eGR0fNnz3V2dMREReXm5kbHxVXX1VosFqgOhVItgOpwu/f++WdUdMTSRQt9tKuvpxM6cPXK5X6arjy9O4HVK/eNsYIUhwMO6eWSGWdgneT5SqE78qgb/g4wLBQf+X4EKMQ/ZmYaSXbYhp0AudAUCpL7mOfpo3A8SJXqcFpiGDYHftx6SKiI/e7HrRaLraOp5tAfP00Mtq5aOjNCr0YMUunCAmzh/pOXV9/zavbk+RIh6Wmc2+Z0iAQCiJQAMxyZ1IZDbpaEPhMhSm5X4hOP9gW9QAyH5fN7RYi7QRdlHXjrpUdi1OxJ6RFqASXheH32MQO4BIc/TgnkMq00GPS4xjh8+6h1QqSOcHIi2walCcUrcufeQLF4kIGA1cCY+Z33P/z4w49EXMHfCLzukqHC/Pu/RaDPxwIN2b9//5dffslBDfjkijfkltNNw5HRR6+99hq0H5QbYiHzCxZFe3fu3Hn3XeuRD+EeoDa9fYPnLl3MKywgM2mYRxFduXIlLzsnPj5+YLAfUXtGSUlNQ8OBAwfWrFmDgL516y+RMdGrVq0SI1z6vGJmiUi7zYGgzEyA5o+NGzV6LWr+5rtvN7Y0Q5jA1gjBqAEiG5csrMUsC8JhuRj4oVYTRrNUIefz/6IATBk1W4M8/t6DRyLiYr/8+tuaulpkkauXL+7ZvWf7z7/kZqbdeuPaOdNKYKqGxpa6uprbb7sVv8JZPvv8s6efftrhsMmloDzMLAiTeUwqlXJ5AjixSq2ZMJt/3/1HTm6+UqcBrWpqaW3raJcp5DHRcRHRUZHxiSKxEI6pZ7FQO9jRRtNdJst3v26TypQrFy+fkx1vGXT4nI7O9tam7rb45KTI2FgZeTS1WiIhz9Nyu2kIQlD8+vp6qD6TiVycVSgUYWFh4AZiqQw60GpzoGPw7fDoEDZmk6cgaSIN4VqZGB1vMVsMapUvEGxqaARoS8vK5syfZzBEjE9MeCgXThQbHaPTaft7O3/esrmkuHDhgjlKqWTX79sFHHasIsAbLJcHxsljyDjevxAYJDNzWQKEJFiJuRYKbJErMQE218uSYiMXko9F8YBbNn6FHdAUsnS/nyhD8goGBcwUe5ZEKhg02sSqxGFL8Luf94VHJaoUsszk6JwknYzn9HvGwI9cLkeAw8Vv++2SE83s5zZ9rdfqbA475A2wzONwnW6XRCTGZ3g/QXeAzI0gd8YhPn0Uua7KFcGrUXWHJ8BFtiIk182Hnhhrn1M8fcdPL0/0NxkUQpZljG8d12nD3AIFyLLAZmf5bZIwVgCVdARd7GgGgcuy564G4ZeznDhV74jl3X99DASKeeCH5G7E/z8E4lfj4+aPP/44MjLyyScfI1uY/612l0whcXuoXbt2QXdMnjwZCRAUAAIMH375dSsSXXZWJvZFDjx99kxyZmZPX9/4+PjSpUvBWtFDFy5dguhasmQpvCh0fS4lIf78pXJE+UlTJrlp94VzpTHR0UvmL0TsCdBeERQ/jfBLi2RiZFqr0yGQSeD7flYAdsQBUTGkeehe8iFAZo0r5QoGlaThCHhAJGkvuQLHIRGQGQBoo2ihUHC6/Np9Dz2UmJRyww03rF2z+vabb75v/foVixfE6HVOu0Mll3V2dFVVVdx8880+H41Y+tNPPz7wwANB8lQcHB+HYnPff/89o9nE4/HFMinOweFwc3Jz33n3vQ8/+Cg5NXXhggVFRZNLJk9OT0o06PUSPs8RYAV8rNaG+hPHjjXW13T39nCFvKTEpF+3bLl8/rx1zNre3MQOBnML86fMnJaYkqAP07D5kqGR0WuVNaUXiO36+vtNZjNfIBgbHR0YGADy0VI0EspwbHQkIioqLS0lNjZmxszJ06dNO3r82IvPv7B/397S0lJQCKVKrdWHkVlRAn5UuCEyJhZSEEn76rWr7W2tkRERHDa7vraGFfRnZqQvmjdPLpf+uXvX0ED/uptuVqmU5WcOK3xjwoAdhkf0gR71+Qn82Cwun1xLIXMCsZW50kEsHWTxfEAX8SovhzwliuYGvOwgGbFNsMHchECcYuY5kA/kbrDbquBznBYr7bBqpHyNMDgtNyE5QsJ2DLBcI0KfhUWZtXKejBf02CakUqWXoxwasyQlJbkpWixVIgT3DQwBkAwdQh25ZGY4YjOHJCO4i8/n4wiFPpeTLHHFJuvY4qwmq00qlrkoj0qtGx/t2L9/35TJk9gBv5DDDpfKA7THDx/0OoUkvAdtLgvlDwSCYi9bNurgK2KS9XEpqLyQTHHimh0UdM6ihYsFXGCPDFcgjhiCH96Yf2GQv/8Kff6vhdmFvEul4oSk5H3790VGxUREGnx+lh+sXiJwutwA28SE8eLFiwvmzzNbrAi4UonYQ9FgSUhocWSFWHL9Qq5QdPf1jY6N5+Xlg6DV1dWjr7Kzs2dMnXr02HHE6NS0DIr2NDS1JiTGJyYmV1VVDo+Orlqxwm6zHdy3H8eIior0eX08MtWGzeWRcT4gWCTMkSaRZSWdLqeITxYV8FBu8qQPNkckFMGmAX/QQ4OukwlVVqvdTXtYXJ7LQ5bUGxodZ/NxEK7bF0hOiDlbWvbY44/evmYFAHbt0qVNr76klko8bqdURMbAQdAiNKSkJMH0OCVUa15uLukzGJZYkM12BGBlxmaMNfHRBUswgxJKSkqIGmaWdkNBnh0cHEKCys7K0KvU0VERIIoBMl2SHKBndOTppzd4HPbvv/0uLjpqaHxsdHxiYHisrb2fwxXEx8Xi+MAY7XEZx8nahEmJ8ThAQlysTiODY1E+MhjX7/cOj40PjQy6XVTf4EBLS4vFZo2Ojp49Z15fX9+xYyfKysrmzZuHhEkkQXpmdFR4pFLq9QcglGmfH5K6trYadBeqFWfJysqKi4+Bi1ZWVtTWVCHizs+NGCv9Wujo9XF4fJEMFfN5Ka4/IOIG+F4XuelH8hvLe/12Hx8cjxPAW4iBMu8EmEz0JyNIQ/ADhEN3Mkhh1pWHJQV+spYcYbBkI0BLxkuHbieG5BsoCMfDVo3Qun1lrc+/+5U6PmfMyeYIJAoB+RlZtSpUmHjA8E/8ED0XmjcYOg7ecXwIQj7+wCcv5ZgYaF00o/idjXenRIolbpPSZZUE7GyOzQdmxZUhV/MDPtSb8nG98pizfb6cxbdmFy0MsoQCslghp76r54NPPv3xy8+9lE/ARroNsS+0klSDaTnJDsRl8AdCDrMdJeRE179ifMnppMRSIeDxxhtv/rF7J01it08iYGZykOFz/hdffJGsGMBcBQAI+TzyuEXkxtmzZ6PTEWu8voBYKhqZIGs9I93FxsaOjY0h0CxZsgS6FD/5+utvi4sLc/ILOjvb3W5qwaxp3b29hw/uR9cvnDv/yIljVRWV69evj4qMFHB5OCAc20u8m4YrIvRDK/pZQdrr9bgol9tBu2i/jwa9Af4EYonVagY3FEqFCNMIsFw+uTzL5nLJpDUOr6W1tbd/oKGhITEx8fHHH188ZzradeDgoUXz5qilYuiUIHP5ymp31tQ1TJs2DSEUUX379u133nEn6XxiKmJONgifw0OeCOmC0/f24hwdrS2wzsjgILQj6gWKGBlhiImJSU5OBlWQi0V+P1lhWi4XGy12lUoOL3BTCA5+N+Xaun3Hrl07U1LTs3IzJxVP0erDPR5ObX2L00YmGWakpyHYB/1eAY87MT5qs5iHB5EFB8zGcZwXMR2JMa8wH8DWhenRMT19/QAhoo5YLI6IjE1ISHC6Pe+88w4ghz4gsx7ratQSQUZyYkZ6llpDRsSjV6AqGxrq0GEqlQIEG2ck15CksuGx0crjP0eZSjWsCRbEJU8o4IvFQiGPFeD63EGPnXkaKYzN9rIFIQQiWAoCFBm8+d9TaLaIFkZdbB7nROfd+sQma1CGMAm5C4T8dfeNFFSDuHXQi/7yscmsJj7pQgqIY75HlhbSLA7lJWPBRVzvh28+0dNcdvdN8ySeCa3HLvdPCNmjoNFmvs7HEktpQp0DvqBHEXW831u4fH12/mwWS8b1kbuxV1s7v/7hu28/+cBH+cnQCxyRIJ4g8G8rIC4RahpCIPM9CmoInwp9QKE8fgFz+2Fswrx771404aEH7oN3i4nIIgUg/O6778h1lKJCj4dCMgBdpL0+sCQkt8WLFlqsNpPZeq26ds2aFTiOxxNA/O3s7Jwxaxbk5fyFC/LyciGA+4bGj544juNAKFZXXEtPSSzMzW1oaTl87PCSxcu0OvW+vQd6+7pHBkc0GlVkWKReq1bLQA8lCrlKIpNK1ErwKbFQBB9DMoQLETKK8IbMRGIFaSUajncUl9c7PDoGHtbY2Iw/VSoV/O2XLT9PmlR0x42rsffx4yemTynWqeQkLvkQyXkOyld++erc2XPJoQL+PXv2rF27lgtOwxwQP2Hf/+wLqDoAADdVKeW5ubnxMbHt7e1FudnY47/aFGTd6XSqlAqjyarVKN2UD94L6zNr3Qbxhr0RaUbNxiNHjx06cigiIlKj1q1YtS7cEA1A9Q+Y62pqQo93EwnJhRatWhUdGYHAZgjXo/3MnV/KYrcKRMLh4REyTs3uBOaTUpKR1oaGx4HVhqZm8H6bzfbhxx+99tobKxbPNQ6P9nV11NbWud2u/Px85Ea5XO52O/GT02dOXr16FUfGuaKjI8PDI/0jtX0nP4+V2FQKpVgIxNEBmgLzhEQMmRsFzQC3vJ7ZSC4iqS/01f/xAjyw5dHDbtmPh6999ttRvyQS4YwoEz+LuUWM85J//r8g0MviuCgWn8uS8nzdzZduWTl708sPJCm4Esuwwj8uZo/6uH4zT+tnQXVxBAGW38dyyyOP9Hhm3vxIWkZJ4C8Enq6o+WPfns/e+4efDgiCrP8tApH7sR3V+4+rkP1ZXjrIE5BVBhBTuvuHXnz5pQ8/+ig6whDwQuv4ADa4eHl5eWNj48MPPfj3rFxsBOfatm3bQw8+YDSZe/sGhFJ5bX0D0tdtN9/g8rKsVtuFCxcAUZlCDlq0atUqCJadf/yBPAGtOG/2LJCaq5fLly1drtVrT585293bvXDhItDyB+9/kCEqHD4XwpkAADHIF/AZHTZfAJnP64bT2MizJRx2O/E9m00klSAVuWgPmKRcrcI7nFwikzsdbkAX2e/UqTNtbW1mo2nDhqdf2fAk2l5WdjEzNSlCryPq2e+FuKGDrJOnzixeuBiqBarn5MmTM2fOlEqkf5uLe/J82bJF8xctXhgZFT1tcrFeqxXyeRGGMIo8w8sHYoCdiFmxK4cjFAn7hkbDwrRGsxMSZPvvu/kioUGvJY/4ZnPFfJ4nwFJIJAU5uTeuvUkgFPf09JgmjFcvXyorvTg+OhwXGz15UvH8ubNXrVycnpYRGRke8AeQsmpra65du1ZZVVVbVz88OgzSaLFYoQNaWtt2795dW1cnFkkRmYonTVo4q8TqJPeLxCLRO2+/W5BXOCk3IyE2NiMzNymJPKuxmpQaEAw+XwDBMH/2PJ0+rLKyqqGxwWqxD/W0RCmDciFbKhEpJHwJx8/1ufhBmJiNvvezkf3APzmgjIzbAw6Qf0zj/3sK6EwgyBMpdTUtvVFJGfroZLefg1DAh6dch/3166zMG6rCCS24ySWfQ4jAX8Ak30mxhMwdQi9Na1Wic2eO+r3uhOhwPu0UBtx8li3IQjYXBuAUfnBpcm3FK5C2jLuzp8xVqsKZJQ65OFdlU/PY+Pj8WTNwfjBhMlaVFCCQgC5UEBDIVvyNf5jv/wO/vwp+iPgWJMPH2QqFvLu7t72jvWTyJGwBGePxIJHYAqHw6NGjs2fPQeYBAiGUIE+Bw86uLolUigzjcnsqq2tWrFwZFRV18tTZvv7+gtz09IxUtVpXWVUJN7hy5crQ0NCXX32Vnp7+0L3rsQ9c7o4777xaUVldWzNjxqwZUyY/+NCjs2bPUqk0YJ7GCVNXV2dDfRMkZVtrR0dXp8PlMlvMLqcT2Uwhk0dGRqampoLEQpEmJCZqtVqNThsWHq5QKtg8LpwKde7t7dNpdaDBKhVZlA2fDWH6GVOnoPk2mx05VK1UonUBsroDxB63s7s7KZE81BU7mEwmOLaEPNmOWAv/cze8slHI5/62/fdPPvlk7vx5re3t4eEGl5uCjoStvLSPeYw4DBoyMkssl41Z7EjkFbV1993/4P6DB4xmR25enlwm9kJqk2lXbI+X8NLkpKSFc2aFh4XRbqfdbExOiMvPyXJYzefPnz918nRDfd342DioJtqQlZ1TVFQ8eXLx5EmF0bGxxcXFBfn5AAxM8MTDD04pmQFBDHM3NTddqahGpeNj45cuWYKkvnPHjoULFillYqGAJxLLY6LC09LSo6Ni1Ro1gAiuUlNXhx6bO3cedEV//+Cpo/ukfFrEZ0kEfBbt5FA2Kd8vFiKiB7xgDWyuj4MXWorQHYAsZOJ/yPFCH/4Pv5gMwXXTQbZM19wzlD9lBptDJvOQ22cEYPiemJ1JNniRfxkAwuP/Pgj+JJeC7C5KJCQMCq7M53OUCvEff+zMTk1CahMEHXjhgDRbiAzPI4uSEMbi5csaRpyFs5dIZFpkO/wUEuhiZRXlpWeWTAbMEB6uIxDql0l7ofJfEYhPzB7Me2gPZjt+QVE0cyWD7KM3RPy+a9e8BQskQrKeMfFONhv0r/T8+eSUFK1GQ9YlRRXJtUCOUCxqbGrKysyEGBOJJdu270D3FRYWarTazVt+pSgf8DZjatG58xcRvg0GA2I3uNvkooLcrPT4+JRft/7K5fAhvSorq/uGhx56+FGzxdLR1W02meHwwFhObn5ObnpiUlpkdBTSImCFKnvcHqvZAp05ODTU10fuWg8OD4MeiyVSsUQCRSeVynQ6nV6HJKWx2x2xMbFher1ELCo9d9ZsNt984xp0ldfrczsdWp2GSyxELtYBhcMjI/gZiTLktqQbSR76LnSJCztxw+MSrlyrqK2tff31148dPYLsIZfJw/Rak4k8cozMFQI35nKYSdzkEoTVTSO0DYyMrbvlltvuvOPHn7ZAj3355VfNzW3MczKso+OmsLAwKHjE8tHR8WOHDqxesXTZogVgg+dLz126VBYRHkaGtyyen5mTHW6IgMVNZjP4fU1NLSJXc3PzhbLz165V/fjjj4B378Bgf/+ARq2GXC4uKkpOSpErFE6nC5EPzf5z166EuHg+TwhqLhCQRsNhkN+kMnlKcurc2TMSElOrqqtOnToNBR4fn6BRy7/7+ltDmCY5OQlJxmkxkolCHGgSKsDh+cE/iZ8hE4BWM1dNgBGSg4hz/HcUJDgwjnGzQx2ZePz8ldmLVkmkSsDPT55YRL4nKPjLsUP6hPg8cXpswzd4cfxADpmDQdip18c8+MVLpaanbN+2LTEuUifiCgMuUcDOCUKXEFcDAtGoAJtD8+X1Q85pC1fxRKogi8dh8UAaz168JBSJJhfm4/wI438hELb5DxtgcHcdaeR1/e1/KA6rQyqTcLnkvg0sLJcrQXPkMllCXCyODIOH8h5SFhRQSnJy6FdApj8QgI9fKi9HWIdSP32mNC4+AQwT5DM8ImLF0vkQlseOHZMqVGtXLZ0+czaOcPzkiZUrVyalpkEQySSCKcWFfjb38uUrYplUpdacOHkyPiHREB6OcAAZBZ9kHi8/PDA4ODwyio3+AGETZEqo3095PEiVdrvd5XKZLGba57U7HN09PaNjYxRz/QYIAn6Q/SRisUqplEqlMTExI4NDcHLYA848PjoWHmbgMRElgMZzuI5QgpUrEItwLmAbUeA/CDS7PIgoyPgff/wxiGp9ff0fu3Zdu1YRGRGhVCrJREcOB7UBcEUicBiWwxfY/vuum1etvuXO9e++86ZEwDNZnIlJyVGRUUqlSqvWmk2WhvrGlubWK5euvvDsBr1alpWaqCRj/EXFBYVTphSrFIqOjs6z50pLz507X3aho70TCZosMRAdAyaclBhfkF84beaMzKysxYuX3nrTmpy8vKiocJFQ3NTUNDY6Mjoygsqkp6UlJiZcuXxl186d5Zcuj4xOCIRSLk/s88OruWwuWdkO3c/hiZKSk/PzCxAmYPrmpiaKckVEx6g0OqFIAkGMXIA9OVyenyCN4A35gR0Mcph1WYiJiLxlMPnf8SIDkoJO2ucXqevaB/JL5mi04egYL+XhkRVyCQJDfo/KMXmPfGTcn8mQ5H9AFPuQ3bAZCMQHv98n4Al6B/t6OttSYvTCgEPityKgQEOSrEqu94IScSmevG7IPmvJjVy+zO8Hy+HRAdap0lKVWl2Um00Q6L+OwGAALv2/QCCpUKgu/2NBXmYGoIUszOOzQawuXiybPXM2ggt8Hb+Ab3l9vpqampKSktDByMR2Dgk6wBUSDvw7OyujvbMH6F27dm1zS8uEyVpUlJ+YmFxdU11VU19clAuw7P7zz0ceeQRdLBMSOe9wB6MjNFExCTy+4MrVa8nJKRVVVRcvlfv9AXJtQqNFOLaYLW6KAgr8CLUcNk6EtBEfF5+anpabnZ6Tk5WZnZmZlZ2dmR6LwK3T5uXnJSYlQSUqZNLWlmaHzQ4NWVVV/dijjwK4SBv333sX/EUoFAz09QE7aAWMgpTuI1yUazQaDXoD00B2R0dHYmLi3yyU/eYnn7+w4alXXn/r5ZdfVkhFG197/a477gRkhTxeemoyOgv0E/uBkeMHdS0tr779nlAuf/mFF0GXIUNTUlJeeeGl3775JjIlZfv27ZnpGT6fTy2DQ7N++eX3MyeP/fD1x2qlHND3+fwg0Xa3m8PmiUTiUaO5B7xwcDjIYStVOn8wCHrd3d0FCQtJzOKSq5ogGJmZmREREbCOUikjI4IY1xsbN3d0drY2t/X29o4NjagVyvj4eK+XPFJiYmKCWZsrLScnJzklUSaTCQQCUCHmVhAprQ3Xzhz/s6/xWma0sjBJI/aaAs4hCdsj4WEHH7IS9oGbEodnSuj+xH9TAQLJk18Emj6f/ny7ZeHtTxdMW8xhCXw+srIDOTmbDD1DDVAbclsAlQFtIv0GjYoeR4yFQchtD4eLXNBmJs2Tazm013H1SumzD6779KV79d6eSLobadDFEwML+DWZdcWW2EVRu66OvvrZNpZA6yX33kUeH+v1999Hn959y40ErHQApiPVBFPgXx8Eh/Jfr8Rcf/1XBP712ePxisTkerLNQUllwoaW9pdffumPnb+LRXwfM9lKIhINj45+9tlnmzZtwv7oqZDRx43G9vZ2hUKRmJxK7r7gCDbHli1bEIvhu62trXl5edGRuoaWTnAusKGt27d98cUXiEwIEk47mVEJVIulErlS2YYA390lFAonT56MHeRSWWx0TFJCglxEcpCLCgIpFAXm6MCvnHYHgruf9vqgSlD8PvBeb8BvdzoMERE4zhef/zshJvarr77i8/keyiuXov4m7Lhw4cKO5joEGjTgUln51JLJQnIBhZlQhvTCCiKxTZlEhCKAgAS+dOlS3t858Ob1dze3tt13333kYiybNXP2HKVcERMZjlSLPOpxU06nWywSQhxv3rz5jz17nn7uhXsfeCA+KmxgdPz+e+9bvnx5fW2dISbm888+K85LB1sBZXW5vB999Flba+tnH3+gUUnIOv+I97APGYIEYcAlNxgkUkO4ISMVESrJZLEbTaZvvvmmoKjw+WcemzJ91qTiKSVTpyBfIzM3NJDHLQz1D42OTXC4fLlMoVGIY6Ijiwpy5s2ZObVkZnxCEpfH1+nD5i2Yt2zF8ti4OIomM6MrKquaW5pB680Wm5vy8QRisZCn0hpycgvbOnv/PHgUAswQFYtMSAYu+il+gMaLi3gPHwoiEvPxztx8hw2RHv/Pv9BJchFv3GITaGMGzFTHoKl42iweFwGUuWNMOolkHrzQVYx3MsqR6Tr8HvzOfx0BHAGf66WDkHhwKY/XJxCIZArltauXxoc6c5LDFX6r32VBSgPHgwxDCHTSAaOH22PjzVh2i9fHZXElOLLZ4Tp87BiCV0ZSgs8bEJELoeSMfh+5D0auJIQKGZ4XZEYTBQKwUChsoZCAgN2v7xd6bHDoRjwf5JjL37V7F1F9YToERbBQ7C2RyU6fPVNYXKT4a0ysw+OWymXIHv0DA7Excfv2H3A4XYmJcbOmT+ns7isrK5s9ezZyTmdPH7QfwPD111+LJGKoJyABrGrX738gcCOI/PLrLxmZmXffdcuyxQtVWv0HH3yARDe1ZKpIKKqvqzt19nxjc3tDY8PQyJDD5YKt4ZA6rR5CLzY2LiM9yWCIyslODwuPAvYyUpLZfOGmf/zDarF88P77cRERqCcip8tFcbgck8m8devWm9bdqlGQ2UWAfHx8HLqQpjwCoRCdKBQI2zvakSSIiYLBxsbGrMwspq3kjbt41Q3Jyck7dpBJhxwul6IopUxid7prqqoN4RESIR/ws9nsV65c2bdv34Znn5s2vQTW7B8ab6xvgOVNRlN1VfW3X3+dFGvAAQU8VlnZFbL6lT7s1Y2valViQuHQU4Rkh7qHAwQy4+/IcA+T1SkUCSIM2j37DwtEwpkzZ16rqNmzZ++uXbtAMlasWHnnnXdgY1ZWFrI2Ml5paSlqMjYxwYUfcXk+b1CvkYQZNLBaVFQMuhyRDGJXJBKtWrUKYU+tViHpg9IgM4+MjNTXN3hcbq1GVTypBP164OBBl9uZkZbothslXL8gQPEC3usyicX1s8g69hxyD4DU/L+jgATxWH5PgOXiKq1+YfuQacGyG3hcIQM5Aj9UAOfGn+QP8gtmyiIBHUnNAAe5S8AcCc5OJhlwOMTtyUU4NpsnrKwoH+5vLcyIVdBGYdADfo4GBbAjmxfgCYPS8G4zZ+qCG/wBIYcrRDs9flZZ+aWkxMTUxHichqRLRsaBwXB45EopYE9ORvQOnBYBHMKGVAHdSmgVGWZEYEi6G2kO1cAhSNXJxGrEv7aODuyck5ONzsNxyOFZQTAX6CI4DHFr9CjhX/yx8fGffvqptq5eroCCUZw+fQYBtKSkMDUtE74BX9Xp9dgB5dZbb500ZTJQN2fOnKLCwhVLlvX39alVqtvvuGNsbPSbb38wREQX5GXOmbcA/GhwYEAsgjyUdnZ2Qs7QNDXQP2i1WpB1QLWUCqVSDrHF81BBiYRH+clSGmIRiRRPbNhQdvHiDatWyUQiyKfdf/w5ODjgpWhoPIfNcfzY8RvXrNHq1GhVd3dvdHR0AHIIHs7jgtzBWB2dHUmJSaRjmGXzoftC3UZM+MOvvx0+fBhEHIbo7+stLsgfGzciySbEx0P+CgUit5tSyqXp6Rlr1qz5+ddfu/oGhGJZfFx0b09PTHRUVnp6LmJFaoKHDnZ19X7x768vlJbeftutd952m4jc3iRdiLOiMhwOl4xGIIIDaZLrdHucHkqtkLp9rP0Hj42Mjv7z7deMRhtwWFhUNG3qtObmJghiu93h9XhQmdTklGlTJ0+fPl2rUXd3dVVUVPR2dUIrt3f0DQ2P48jI4Xq9MipSBzEZGRllNpsrK69BwaK1GZlpHo+7q6sT3qmT8a9dPNfX15WRkQIhXXrm2EBXy7TiLKHfwQ9SfHL9EwaHOiNjPmEgaBYyhBDB5r/hBQQSTcTmmQKigER/4mLtjbfdA48mo/kZzRZCIAqDwL/AiGoxq4ky8COQIN1JRtgHQH6wJ36I/2Dk/qHeUyf2zyhKV3tNci5iIL7h+IJ+is22uv1urvJi0/ikmSt8QT5PSB5jbLI7q2trkhIS42NiIOII5kkOJAgkqzmTSzOAOSCMRMtkOpwHsoHNBnIIa0NGRDeT7iVj20kk47K9fpbZZoMT8Hlcs81adqFswcIFZHE6/BwRJRjs6e21OxzRsTFCvgC/RPbDC77X1d29ePGSrOyc/Jz05NSM8+fPQ+3r9fqF82aMTZhPnjqVkJAAn0T2e+ChB4FAIJNyezJTUwtyUkART548Hh0dtXjxou6e7t1/7k1MiE9OSpw2tUStUcll0qSkxPy8PK1WGxEVCbnY1zdw6uSpkydOOZyeiMhYmZRntdOojljAddLBk2dLv/7621c2vrpm9Q3RBv2c2bOXLV48qagoISE+JioCWKiubcjMyIiKikBS6enpi4qMBDsQQBMQugedyW1pbUlNSYU1kX9Qn5TkFGK9EAJLZs+96/ZbgIfu7m5kzz17900ungToIEohZlReq8jOIniFjVDvWXPnRkRE7du3t7e7TyYRTZs8VatVZaQkjo6Mb/lpS0Nd7bIly554/P60lER0kFDAslqcfj8FdsLhCQBCLl/E5wvRSfAe0BAP7b90taqhviE9I2PylCkmMxkoBIV96dKluXPmLF++KCUlDRWRy+QTE+PouZqauv7+PvTB/DlzZ0ybCo03OjIaZHFkMjncAvXv6Oh2ODxQmyKRAFo8JTUjPydNJJUODg6S0UwuV4RW3lZZqhH5zOP9lokBvYpvGevubDKxqI60hHAeKCgZ80mcmow4I8P1wLT+G3MgUgZyrJcrtAWltEj354lLt979IJsrYp74jNDLZTBGCoNA1IupHFINSUckAZK/yErDeJFJHMxfZH1fsCNU2mK3/fzLTzOKkiO5TiXotQ9fBKmAj8JvhXI7S3GkrG3+itukijA2j0ezWCfOnR8ZGspIS48OjwADvX7thWQ2P8mBzOn9fn/ABwUa5OKcoNFMtQjuiMvA52A3MstBIATtJNVDvfkiktVRJTdN//rrLzeuXSMRk0H2aBtQCi0HmQSmA2qEFM8nEyLRpzK4X1JSckVFVemFcrDK6SWFIom8rq6uqqa+sLAwLT0dKIVWmjFjRkVlpU6nW7xoHijCHzt+57C56elpk4pyBodG2ztaC/ILJozjt9xya/mlsoGBwc7OduOEESHEEGaQSCTxCQkFOelFBbn5hZOSk5NKz5Xu378fjCA7Mwlpnjgql33yzDkwqU8+/USjUoVrNXaLaXBkZMJobmpq6erusTuoS+XlKWCSyfHIgb39AzFRUUJoOnQB+gLezwri5yEEIrgODw9DfyEGMb3F4t5x3wMHDpEciFadOXM6MzNzsH/g6tWrOo0mMT42NSXJaLLCuBKxyGgyyyRiOEdhQX5RQf7E2Fh52cXvvvnq6OHju3btuOnGm2ZMn5qVmQarW20uiYTc0wLbJLbmsJD7IBCxAU2aMFsHhkfKL19paGiUycnAsfqGBrPJ5PP7IQpdbnd6WmbZpbJ/f/EVIiL4iZw8L4mXn5dfWJSfnpLq9/rq62pqa2rsNptGo4YCbO/sNJqM6RnpuXm5Pr+3vaOto7Nz3GTBZ7FMDuYVFx+XnZNts1trys8kKj1DLWVuU2+CQagWuP32AQXfopUFEmPDAAZIGtQQmQexH77MCfoJIYW6/Uu5/Z99AeHwUirIcwt14xT/UGndTXfeI1WqQQB513NgCGMhBDLXP8l0TrIpdDEUOyD1EQRiR1LVIJgTeQP34bLtLtd3W77JT43IVHLkkIe0jyCQ3Bjk8OU6i09y6HzzsrX36gxkLE5de+/rm95SKVVTiosj9DqyYD1yP8mD6MnA9WuhhGkiQUOIMJcSiMYgj5h2UW6fz4dvcVZiOOzEIdkPO7i9PpvdMTQ6MjQ2Bll+8viJZUuXQm+F/A81RvJEflu6aLGbpgBvcmQWW8jnm60Wo9Gk1enz8vJPnTrV2zeYkJiYk5WiUuuQ7pQq5ezZ06xWx5kzZxYtWQxkDo+M5WRlTy0uqrhcPjgwhMMWFmRHRkXBVxYsmLd65aolixfOnzsvPy8n3GBw2K1mo3FgaKB/YPDKtcqhobGhoaHhoaFp06enp6Vt375974HD4HoKtU4iFhw+dgJkTCQWHzywv7mhjhXwqxQqhBu5QgF9BOl4+tQpkNicrHSYZGh4NDwsjNybJbcH/bAD+qy/vx9OSMYcsNhmixkBFl4dsgD382+/z8/P3717N7TT7NmzkCiaGhrnz59/7uxZQC4mOlYsFgt4HBhRrVIyq3oIpUI+jKTVaCMiwqMiI1YvX3HPvfdEGcKjwskql06nC1Q6dFUOfMTmdhE6TG7FUAgPleSmXyUgh9wVExMjkcoQxmbNnp6YmAQPampqvHqVLFMXGRlx4403ioTCqqrqnu6uq1evtDQ319bVdHd2+f3e2JgYcEvsI5XKbHanITzc4XCcPXu6paUZzGRKUW5ickJ4eITZYsRPBgYGoAzRH6AceSnhrJEqlqlZwrJrRR61wJkWp8pJ1qllCDEC5pIL7EVqTuZJkBHMZNIq8bz/ngLPhmN7gjyPUNdt9J6rar95/f06bUTocZXondCp/0Igk4qZzINX6BopCrYzLx9zpZQ8U45Dlj8lD5mgA96tO3+MUvGmxirFtB0hiQVgsANeDo/mSmwBWVnN0JRZK6Ni44DAExfKf/72O41Ou2Lp0jCNkpzAHyDzCXA2MurQD/swIp4ZvYI6MLGB3N1ns8gDt1FdxA1wBp/fQ3k6OntqG+rPX7y4/+CB0gsXLl+90tjc3NnRbjGZQP8SkhIZMk3wjMOcPn16xqyZUrEE8MNGiAsOlwvHoyg6MzN7y5afi4qK5s2b1djUUlPbgC6eOrWkobHx2rVK5B2o/aPHj4EZIW0iNCvgxjNK1GpNW3sbiIxQKACiBAL+4cOHBocGEKm7u7uANJPJ6KNps8lIlosXS3xeH34eFxvrIY+1DK5atSo5JeWBhx5CkoxLSQU6Zs+bW1xcfNOq5cUFBVKxgBABv7+9vePsuXNGowUpChCdNqUY5jeZbNCxcjm5KoO9OOQqPBvpWqlUklkXLLbbQ57WhChAmo/Xh99vvvnmm7VK2f7DxxAYIGdFfMEff/yRkZoaFRXV3dGZm5urUStBQfED4ozExD7K45XKxH74JycI9c9sJj3i9oB+QMOwbXY7UggynMND4XwQvs3NLci/EqkcjCI+KZHHJQ/TQOBB5eA44CEqlWbOvHkarcLtDlZXV6MDoiIRTdRwAfQrSBGCu9ViGhkZGR4cAi9FsIDaj01M0ukNOBQ05rlz56qqKgBOWBC1jdBrcHToybKysra2NnSSnj06K2wkWWbjkOfwuYQ8v8NlhxQLi4gZN9uCLCQSDj/AEvq9wgCNd3gXBW9mEsF/RwHOhbygjS0dFSZe7HZ/tqP0wJmKlIQcMkmQ+T6EMdgW9IYXGiEQ4ONvZrjA9TTIY3kFzPLe5KoJkOihWGIluT/hZ9l9zrlLi5PEpi9umqQwt5PhBwKWhxdwCkQevt4pSPxkW3XJonsee/o5u4/11ocf7dr9u0oiPrJ3b4JB6/X4BEGWUITD+1h88hDPII/Aj1QL/+FslJ8OerlSERX0QnVbLUhZxoG+/s7ObnSrRCyLS4gvLC4KhygPD0dDUFuzzbLhsSfmz51z9913w01BLRBOnB73xo0bn3nmmYTYOOyGhvsIESEDuI4fP7lm7ToOh/fDDz8gQ9xz33qnk0Y+BFNLT423u31HmbUqUjPSjx8/rlarC3Nzai5dMmg1ebkFtI+yuyHqDDgWXpcrKioqr3ppP2oTHxMPlm/Qh4ulEj+Lq9EoQ2vg4NRumkV7KIlE2Ns/2N3b+9xzz/ElIoVCkV9UCKi7HdZ4QxjCk0KplskUcqUaR0ZQOnfuwrEjRz/9+D30T0dHL+1y5uVlkqks6B/mklN9Yz2qF03W2GdPGCdqamoWzp9PvkDaudLSvm3btiVLlsyaNqWiugaeOm/2HMSDK5fLAevE+ITe3l69Rpublw2bCgVcl5sWiQVuF80VkNWmvKBphJaQRtK0L/TMozHCszmQXhculnV0dSOQhIdHJiYmwljgnMhIOPLw0CjoikAgQHbq6O4CYp1O99KlS7Oy8/DtCy+8UF5eXjJ5yvRpJVarpSAvJykxXioSqpRKhUIuZqbMeOFQXv+EkUxdgQhENZKTE7Vh+u7u3sqqKkTNixcv7t33Z3ZmJsiHVgPX4g9UHw02bpufpdSrZE7bOJtNNB70D18ic/vIjFu4BPIOP+BlQEiRs7BFPoR8MAkYD237XxXCABHtSJ5gevzv9/+3AgTy+UE3VznIirrQ6frqz0uHz9fHxWThK7Tw7x8DgfhMbleiAmChQBszaJV0MQGnjwc2iw0+hpNSfpZIwuLwqADLy/EtWTUtONb4zWOruaMdyGQcIdcr4nq4IrNXQEuSPt96yeRVbXzrAz9f9NTGlymPizIb665eiVRLXU6fkMuSiXgU5ecLuaFzhQxA0T6X3eG2O0E+D584Yraa0GVSiTwpKSkrMzMhPkmlUoEKyeQSVNvidIpFEuRJMsWRxdrw7DNQFk8//bSEL0QP8jlcyud97bXXbrrxxpJJk0NEVCYmP8S5Dhw+qg+PrKlrgNh78803kQxS09PAJOsbGwDyKVOmREWF19TUN7W2wHMQ3y+dL123evVAT09fX9+SpUuhP9Er4GOhmk8wj4Xl8/kCNmBPCYVCuKLRardY7W4n4jla4yZjNsUSclUpGEDEVqhUDz78kNVhhziEKdARwCrq5qKxLxmwhsgzOm4EE7525cqO337CDn39Q71d3VMmT2L5kVclcAKcuqOrA3VISUyGHzmdTgSRNatXYwtBoDUYtFjI0ySQ8W65cS1YO3IuSO2iObOr6xpOnjyJDInUfOr0ydycvOnTpwLSZodPLuFB2UHOCrjkkdTIUXa7x2KxDI8NDw4O9vb32Ww2pF2DgWQnoJ9y0+CWbocTnBMmgPiGbODweVHR0aA9iIVypUIslVostuPHTn355dcgxiuXL50+dZqQx0VoBQ3u7uqYmBhzOx0CAU8kEEqkoujo6PjYBIVcjV7kkgzpM1ss/UODPf2D40bz+x99jHz+4P33GkeHdErxxHD/yEBnht4rHytVBwYgVRA9uAAMm7gW4UIEZbAtcfcgGZIW4EBDB+HlYsLloamBQMhqRDmG/TFD1skWvKMgN13HKKQW+URkGIdN1gHBkVFIe4FkZowRDkIuKUKlg+h6fS62dEIQd7x+Ys+lvpPXegQykvZpJwtuKEZAA8MgehAnYdySTcCAs9LMEhL4gG8oysny+eVSIi0ABr4QPEZI1rEXBGbOTPG7ht56+mHH2BAsZoOvef02OjBocjX3GIW65Owp84FArkwdFhtvHTcqfJ5fvvsmMT5eISZrmYqISVhuouJZTo+vsroCdKa9vbOfDJ/olgj4MyYXrl6xPCMjS8MsPuLwkLEEAj4yMXlEaWg4B5AqISsvsYwW68df/burt2fL95uZA5NvkfH+/fnnackpq1esgDnh5g6HSy4jj5H4becfxdNnbP7lVzgVaNH69euXLF9WX1PrcJOFCScmJnJycmbNmul2exCvYWG4TWtTI7omOzsbqAAbQlBQSiVd3b3we7FIhCyNxICeQQECyfgyrU4skyplcj6fXENCIbSRiW4IPaOjo2fPl+K3yLoQb2B/RKmKhCBo5GIZB/RTQEYFDAz+9OP3Tz/5FFJzTHTk+TOnli1eHFINARbH6XIDGuBuRYUFOAMI/d69e1euWIEfk9ukfRarVqmYsFgrKyuRHMlzZ+PjrlZV19bW3nrrrTj3n3/+mZeXB+oINVlTUzd37mJtWJhSzHL5QHPJ+ksISLBFgFx15VBeD9ggsrYauKK9aDDIA6oo5AvQWi9N43OkIRwGCoNaFbDNTqqto72rHzl/EB/6+gZSUrJgOJfT6ffSVrNZr1IZwvR6nSYpPg55TCaT+smz8iiHw4ZeGewfQuSCeFDJ5aCsyLEqnR7SBWngdOkluVyOgwz3dUo5Xr1CGK1XVZ34OVPSqwyOhK4fcth+YAuWYnPIUWEvIA42wt/AGvMncCYIsvnYB3vD4wmYQqmQ7EBwR97JX8xGuNRfH1AYMkVkEsCDOqPfuVxwdnIQ4JUgkMzICLDlEQ5R3ObD1aXtrhNXezkSCX4o45JZt1x/gOWnCPT4IJ88pD438zBNbPD4fRzUnayuQcgqtlicDhmZdsyCKGPuwEHHuVcvmzIy2HHX+jvAa8DrEO9dHp/V7alr7EhIy2ntG80smqaNTLR4/H8eOOKzWiMU0tMHD0bqJfUt/T39Pag2gilA19jcBA/R6bTLV62US6RRsTFZWVlJ0ZGSgE8lIQrFS1hwkMdng7S6XDTcCylwbNQiFQuVcnHAH3Ta7Cw++5utv1wov7Rt62/MNSWO3WFHPD1fWjo2PHLvXXeRKEjW8KdFzPMD/9x7oGjmzKu1tdu3bwepISKNxVq2bFluRorFSYHjlOKHY2NPPvlkfm7myBhY6/FJk4oALfgqsNfZ1g4Hhg6ED6POcTGx4IHIbPA9qVQAlohMZzSb0BdIeg6HA86J+IXESPKwTIYtOBQ+IKUDcuhioURsdjgRX3FS7KlUqpFFaBcZ4/re229vevP1/LwcjVR04NDBlcuWCjnkWih6jVmg2Q2dNWP6NIr2ImEcPHhw1cqVcAOgmH3fM8898cQTcXFxUNF2u+uTTz6ZNm3a9OnTEVF+++23tWvXRofrd+3Zj2Dw8MMPjU+YK6vrunv6mpuapDJZWnoKEh0qB5j19fWit2jag+Miy4FhK+UKiUwKWktGlGt1QGBMdLRWKZ0Yt7Z3dqABE2YTUn9MbKzeEAbV3tLWqlBpwiOijUbztStXIyIMxYWFJUVFYC9Ws8UO+5iM+JVELEQsj4mJxqk5PC6ZkOH3u2zW8dER8BCnw8UTisQSRVxCItgOTKuTCTiUo6ux2us0jzae1FrKlAGyuCpyHpdBIJs8OjMIsY6NQAsMjUQDKzOg4vjIavYkKJI/yPUHUtBGGB27k8uZIRQywIP/UF46yGCMhFkGbyCE+NPp9uAz1C/+xxf4DX6C/nHQfhdb7tek/XykYowd9c22424vH/kHtSErU3l9Aa/bj/AGmPEEQS4PpABnQtxBfmVuoJH62JwusRDcHCrfyyPPcyHJx2J1uNzWtWsWR4Rrp0+dYrGYLl0kA0pSU9J6+wfCo+NU+oizZdcU2oiZC5ZSQe63m3+9crEsOTJ87oypHR0dEM8hYjZ3/tz77rsPrkxBIVEUl8ez2yzQeEgLadFRYkajIsvBKB6vV6kgaHS6Axs2bHjnH5vCdCra44VsoDw0kgZXwH37k4/OlV/cvvU37KYQkWly4HsnT5yoq6559eWXiZERBf0BPsIo5T1dej4mLS06Lrq3bwjeiA6Fa6HfYXy4E+I4PHt8fHzTpk2LFy++7bbbEGJaWpoAZqgqMD2ZVHr+/PmnnnoKO0NwikR8IHx4eAyyBWCGldBZAhFZFhFIA0EFBcXx0S/wKCQVfAAIAU7YAZ9xdo1ex+bz3JQnMiJaISGPqUL98XL7WHNnzf3kow9mT5sEa+ze8ycQKBUK8CtyS5ShKoePHFm5bBnyoVQkPnLkyIoVy2ABvy/Aru3uA+1EPJs7dy5OjKqcO3eup6fnpptuAq4Q9gD3lStX4v3jjz9+/ImnImOjfX7W66+/hSred989gCIOB6qZn5+Hdup0JNGhhQgnEH65eXmxsZFwUtobBDVvrm8ASEKzsJCgTBYzTgRGEYG/o0lw0hrC5XLxN9/9DEP4EOx5XGIULkcmkYLQglXrtFrU0GazELA57RyoeS4XhzLodVGGMDGHeOfQ2MT4mNnpdjfWN0RqdXERWiXXn5WZQtZ86S1v2feewj9M2CFDPCGpyFw7hl/CIgAGIiLjBuAhxHJiwAfh+m/e+FcBA8H++ID3vz8AwBK5jNy7IPuTQ5GRIeTmGVIjmCnOhw4iCRampvEK8mRh8aOUwME3fLn9VHjW3Pe+2Or0cGRitpDFwgs4hOIDsL2IBQThLMoXlPCY52uzyYKwUAGUj8gBFFCdgYEhphGc0tKzQ0Mjap06IysjKjZKq1a67bYLpeeioyJtFtOJEydi4hJsdpdMqZ86c7ZIrq5r7gBiuTx2b1dHQkw0+gIugdhfXn6xoaFBo1XD7MkJiaBCsbHRLS0tFRUVUGJR4YYItQKkKS01S8qso4UXuru1s3/FsuVvvfXGnbfdRDBGB4QkbZNVkp5747W2rs5Dew/AqGSEDlhowFdx9drvO3d+/smnCE4kjDFhDeiqqKmtam6eu3ARHATp4ujR4+BySErwipKSEjBPRAF4HeAEHIIVk9EXqcn1dfVnz54Fg0MNwZMgF5HGS8+chZ/AUdEoGB9pAz5mZh4NAF/FBwQXkAvgEFuASZwRmQN7SiXkefogDvCY0YlxtV4HHTQyagTa/f7g8OiI20Um4t17992vv/rKjTcsRwcfPnRk/tzZKqmU9vt4zNPIUbbt2HHnbbchB4oF/GPHTixatAhtRWBibz1wGDUDXUROR7RIjo+xu+krV66AdgOEqCgSOnA4f/78xITYDz/9Iju3QGcI37dv36FDh9Rq5aL5C9DCgN/f09MNOgHxDZKJftKT5fipju6uhuYmWAHRmtw5UanJtJDBIfgjWpuWllZQUCCXCSxO2mK3kSnwzS3VtXXogUcffRRpE+EH0Q601kfRkB/+AHncJ7IxbJeAEhePPCtSKsZNxuH+XtPYaMDv1Wu0MVGxel0EAo9WTphGb1sbZRwe6mwZ7mpeMjnW1fanPDCK+IeuJoKNQ+goEIj+JgmQTPaBb3DwBWADJ1fwEeO9jA3hFcSNsDfeAX68MzMqsJ28M8Xn9ToZDKDgJGQSEMmoLA7tJ4+h5fARVfh//5biSMd8ap88fsjOef3jLXNW3fPpZ1ugQPCCDALEeayAL0C7vQG7x2un/ZTPTzscfsozMW5CqhgcGHa67AP9Qx7KdfZMqUarSk1J14dpp5ZMj0+IlcuUO/7Y7RNIunt6/T5qzozpMpHAT7liIyMy0tNAJYwmy7WrVR09vWDYkCHxCSnpWelylaytrQXMJSIiwkd74bLpKakx4era5o7mxgaEUYQh5JZVq1YYdPrqqgqkFYfdOjgwKhSLCouKDZERaqnk869//O3XX3k8zsMPPnTbrTfLhDzaQ8PCCrXyxU1vXK64tnnz5oiwCBBrGM5Nuft6et9///0fvv8efoLwhfiIsAVcNbe0DZnNcUnJdXV1xcXF4eH61taOqqoq1AqKac2aNfAi5OrU1NTsrDSY68y5iybj+OwZM8GWP/ro4+TkZDjnrl275syZg/QFAoXIiGogeQBmaCDedWoNNgJdcCq841tyXZfBJPoIwAZzwUZs0Wq14JxecvnPL5crW1rbt23bAadFxRAIIIwXzJvz5OMPob9rqqrBd6MNBjdNCQVkNII/GEQOv2f9esYxWKXnL+RmZWu1auR5dll9E7wcbo0YcO3aNaBi+fLlYrGgt3dg27ZtYKQL5szsGRg+ffp0RkZGZEzs4hWrQEcy09PXrVsXHh6GE0MdgVhPLipCcIKc6urobGpqQo0hzTVhepFM6nS7xkZGLWazVqXOyshMSkhAwhfwWLW1zciWEyYjdo6Mjs7OzUECEYokyNR79uwBL0UEmjx5MrAGqgAZAEASIiMQOO0uuAhi88DQIPRifGJCUlwMKOXEyLDNbBHwRQoFiLtUzCfMLD5cn5MSww16x9qbas5uVzuvKYJj5CYWYaGET+IzbMSwSpL3CBzJbQDyToak+VzkHgU+cjkAEBldx+EhlVltdoIuFCRMQlmvgxDhDO/YDEFJ3sk+DA6ZF1Dn85Mxk4iFiCyuoIASR7LkUYM2/087jhTNXrn25nusdmqwr99hHPW57Q6bCcYx2V1mN+3ysryBgFoEI0m0Kq0h0oDquiiXzWwDE1+9YvXw2LCQJwyLCBPxRdeqrhXlF0XFJ1q8vPrm1sHe7qhwnZjHG+ju5LMDqUnx9bU1s2bNio2NV6m1Go3Y5mDV1jdcrrgyahmXKRVqhRKO1dbSiogBlzJNjONPpUKhUapgtzOnTyMgIiUuX75UKQUPJcXqciF6njlzJjUls7m5GZqcx+e4Hc7Bgb6i3LwbVq8kT8llBR/e8PTw+Nhnn30WqQtnMjeLDnhBQb/64stvv/2WrNHICpL7LSQ3BhqbWy9VVK6/+067k0LQRz5YsGABEuDOnTuRoOCx8JClS5eCSbW2tk6dOjXWoEUK+vcX30ZFRJJnfZ86tXDhwjC9yuakzDYrwofP5wPhUigUABWyDrGt0Ui7PfgTZ8SR1Wo1kiQ+hBQgOhsoRYHjIaC4XB4E5/NlF/b8uQ/oWr585aTJJehxhUL6wfsf2a3mTz54FxUYG5vo7+0umTTJ5XaJxeSSkpuiQBWXLl4ilRBz1Tc0gnXl5mbDE9jPbnoPKQu5CEkc3AOWhWc///zzWqWE8rP27z+ImLeauXKK2LPxjTcLS6ZU1dUnJSTm5uaGh+nmzp6jlfLrmrs629rwW9rjysnKLsjLg/Oh/9q7uwI8TnRsTHpqmiEszOuhBvsH+np6jOMTcHuELhSlWiViBr92dvZU1FQvXLxUoxQ5aZZEwLJ7ydLC48YJF+WpqqxBmMBhwRN6u3pBlZFayWrCXA4wqVJI9GqlRiXjcbiIKy43lZ9feMMNNyTFxx3883eHcVghZCv5bJm3X+UIIZChoOQFZDDrkwM2+IgcSIb6k3kAhDqSy5kCML4QsQwy62mH9gFECcYI/P5Omyx/QGSzc3x+Ie31UsxdU2Qtr9fvDULxW32BILmOT9EOu9MOweryuL1BH4clkHI4Ep3REcgunC6WaVF/nECnlEsEXIVcrIKIjojSRsQo9VESmTwhXO9xe+xWe3tne1dHl9FsTEpISk1PlUvlVrv1SvkVvUGvVWsrqyvHR8fZAvGojVq4dPnCuYVoVcWVOuvYaNBPycSikeEhRHPYv2jyZEiM1pZ2gUjsY/nTcjOMFtPxI0fhnX6fb+bM6cUFhYiqQ3398fGxxomJMK1mJrMWLbS5QiFHPOnp7TKabFa7/dChw6fPnmEFeXDKBx54YOmSRUqZfGx0uK6mpuLq5QhDeMnMqe988EFUXOzHzKr4DsqFwCfkCsrKy7b+/AtgKRVLEBWBzFA8a2hpPXzi1Ko1ayGU7rzzTlQJBBgImTGj5MqVyvb2dtQfBA05Iy428lzpRbj11KIisVD06iuvTJsxg7ldoXdSRNRdvFyOCO71+ZAJEb77hwbz8vLWrl2bmZoKghyKBf+34vES/gj2yyfUmFVRVQdovPDyC7PmzLr77nsKiyejZxFGEZcB4MuXLu3cuf3wwQPkIRSB4Latv9x/zz1knRekTVYQwQL1jIuOiY8liwZOmExXyi+vWL6MtPRMZR00FVLc/fffj7zf1dWFFH/y5ElQashZlUx4tar+8uXLK1asgFm37/qjvLJiyYqVa1Yt8QZY7c1tiD2DPX3IgblkeI6OE/CTR0G0tQMVEMqp6WkUKzAwONjY2DgyPKxVqLIzM+Nj4xBg9Fo5eB9g39ndBWra09cLQl8ybdqM6ZO+3fwbYtvI2CiXx9eGh/EZrZyVnYucvPfPfagkjjxtCoTANDBbdKGPpgTcoFolV4pIHqODQXCq3fv2nyu9sPGVl+KiwrkBT+3VstJTx5J1XCXdKWZZyM0GII6MnWJYOodNQ2CRzEjIZ4AMRkEaBK54iMh+P8tD0wCGh6Zc+OSFfoYAmCBQvJ4zCQKZqzhiiTCczZXwkbXFIpFQhsrzBUI2l68JC+MJRBKpQqZQwZL4BCNweX6pNKDSKIN8sZtm6wyxDqcHolcE+ktRSNHMCC0uhVeA5WRuue/Z9YefphLi4+MAiJjopuaWutraxqYmJCgen9/b05OalmY2mfA+Y/p0bZihvW/k5Jmz7S2tYgFXLpWsW3NDemqSXESu+V66VHHyxCmj0YzYAn+aN2+eWq85VXrK7/fByHNmz4TfHNp/AOICVoqNjEpLTkL4Q47AFhAfpBRYpamtqaK6YmzMpAsLk8rlhYWFpRfK4UUL582/+eabeCy2REiuFpmsFiGHd/Hqpdrm5l5mhSWAJyosIoS0/UcOnjh67F//+hcQyCVxMDTwh9XY2nalqmbpipXIRRcuXIBXINGBqQGKCK/19eQBIsgEHR0d4eHh4GuIKeVnzxUVFCCJbdmyxWSxbPrHaxQdRLyDhINPqjUatVzS1tv/008/lV+5rNNoly1aHBsVjcrExESRgXjkPjMLAk/AZ7s9PinjURcvV2zfvr20tBQKdPqMacmpqXFx8QqVEjxfJJWRrg8Eys6ff+ONN+qrq0QigVzMf2vT25veeB2B3e3zws2wAyoZ9PlzcnJwEvjcb1t/W7/+TqCV/fGWraguiPKXX36JLI+oAGYIygsdiI658cYbDRpF3/D4sWPHgJDCokkmh/3tf74PDCA1a5WKuXPn6lUa0OXmhgan08lnswDglIRE/BZctLG5iS0SaLTapMTElMQkrUJM0aze7p6hgUGYD2aNiomOi4tDEpbJBf4Ay2i2I7PBXkmpKSq10uZwu8lDElgNjY2vvfYa4k1URPQrr7xSlJ8X8LHkEnKhAgVGQneRzAUIMSIMuu3nXbs/+OwzUA4v7dKpZRy/22kZpxwmlZRn0GksRpPL5VAplXw4F7SBxykSSiDSOFw+TZZdpJGsgEYhiws1rRSL2TywXxGXh3zIiYyJiY1L0OoNfDBmqYw8M1UB1S0lD0jn8ESImqgNl8/i88gquCS74kWCHVE9bBZFBQTMU5+IBsKL5aP8NIcr8AbQQWwRn4deMZms+KCQS1E3i8Pp8vkvXq2ub+tKSkkeGuzHRjLuSaUEx+vq7Zk/Zy5EjnFs3OlxC7i86LhYmVjy45afhgcGY+Ljmlubbr311tkzZ0lFnIH+UXChzo42CKThodHZc+cUFRVLpILGxq4jx050dnXDiHfcuW5qySSwtaprFegpvU5D7iJaTAqxFCzGoA+DnkMiAtQRR6DFM7IyQzZHYYIZy+ENwpeiIyLXrFmtEBIPRuNpv0/M5bkoN5TB4MQoshAOAr8szMuHswHMu3aSlYrggfAiGBPpSiwQ1jY1HT528s6777l48eL06dORvgA51Ad4O378OHwvOT76q+82x8fHIzEC9reuWyflsmqrG8AwsVEslUZG6iZA4j1uo8UMLx0eGXG5XCIpYZtypQLR8XLZxSMHDyF5PPjggwvmzgy1wmJzKRQSdIQvyPr5562AH7kFAtIXHkbudVGgrPAUQWgGlsEQEWVQtXUNIgS0NzcplVIhh7Xll61zZs5CPRGSPT6viMe/VkWGW950002Uyy2TSL79/vtHHnqIuECfwwNRe/DgwUceeQR7HD58GJwT0QIGggALMWlkcx6Pu3//garaOh+LtWzV6vrauvXr76A9nlMnTo6PjEKJpiYlEevbLOi2kaEh4BOSLyUjXSYX0gHW+AiZT9je2grLIgeCxEJwyuQEQUOj5oGhIZiYy+fBRgGfPykpCQlk3GyCiwc4yAxhUHq333ZHDLOKa0FuXloK4ngyWI3X7UmNTeCG1rrm+EEDwSeZ9ejZ7f2D569c+fc3X0kkovnz4H/cc6ePjA6PvPTca4sWLEagBU+UkCmoCBHkLjkCFeGfbCL2uEQ9s2naB/ag5fKDHvJ0ZbKYqUTitDnwLbmTyjwJHlGDDEQhiYqgiYQ0ykNmtyPs0T435cEBpVI5mwzc4+CAQDW+4vPYLtoP/4P6R5LzgbYyD9BC8fuIv+KF4w8Pj4L2DI9PCMSy1OzcyNgYh9s7bhonG4eHQVKw//nz55VKJToLgQxJrKgop7299+rVq/BINGrV8vmnT5/q7+vFieBkHidZJqh48mS4Tkdnd0VVNSxsNFsWLlickZ0TZpAPD1n27d4xMTbsdrpKpk6eN2duLPNEexRUpqWpaaC3D4ApyM+Pj4tGJRE1bG67XKowOxyU16tXq0Mg3H/4hMPhWL1qhUwMvU8sg34X8cnq4zRSBhN4UMbNYLUT1ZVVoGA47N13341YDOPiKyAW0QQI/GPP/ldfe6WppQPaEthDDkHrQJuBB7yj3LJ2VdmVSpCsoqKizrb22VOnRkUYULcDh46Sq3UJ8X/8uRv+nJJOHliiDwtTyYgSc/mDNuaxxBL0tc+/efPmEydOIK8+9thjobyHMjJuRiL94osv1q1bB/2JBKDVqkF0IiIMEonM6XZxObywiEipiCyX7HIHgJTtv/5iMBjYfn/ZxfOo/6SSyV3dHTW1tSCACDrIW89teBY9jYD166+/3n3XXagn+6UPPrvjjjsQVo8ePYoqgtfBHAhCixcvLi8vh12AT7wT7FLU0Mjw/sOHl61YZSWz7yqFQj50YKSBDIw+feIE3BQSJDkxCeEHsnVsZCx0nx2hC96QkpQMeqDXyFBXOBDcCJFpcHgYfK14ymQ0uCg/2+Lw0A4Xki2aNzgyDI3HEwtb2tpAPA4dOvLuu+9mpWe4Xa6u1naXzU5Q5PYoeGJeENAhj3ngoukcFs3h+Lg8TVxc1+DgNz9tRppta2/OykyZNrmo9NjJ0a6hzz74ePqUScEAy+N2ob/BE/0+GkI75BtkpjkIKpdDlplhrmOChQIPBBtc6FIvX8Dn8Emk/Dvwk6Ez+A3jfUIeYhS5dhryRbxTQTKGQCySM6SWzwxk8PuCARFbxGXxfFQQeZimifCUkqYgiiH1u2Fe0KSbbr6lvrEJ+dbqcEJYll4sy87LzSssgIXhiGBl8EiYHeEDUER/gZODvECDIT9E6pU+P2uor22wv7uyshohz2xFR/BASWxOV1d3X2paRtGkkvbOrubWdpD8gYHBocG+opyMrHQCA5vd4nG54Rg2s6WutgbeExUZHhUeAW/20RC2fhF52BUogxfUAC2FNWjyaDqoX/8ff/yBVHbf/ffgODwuW0xYASn4x+Uj6gr1xJGxhQxyIE/vccIfBgYGYKjExMSIiAiADT5Ter7s9Pmyu+69LzbKAHJ44MAhZJVJk4pHRkbPnDkDtgV3BzudP3++TCaDVrxpzdrzZ04X5OVHhkfodIrO7gFoRZFEPHtGSW1z2+jo6MjICCQ6dg7dVIQBuRxOfEwsXBTR/4UXXgDVgqoECNGcDz78FKgDrhDdIg1awAzQ9DNDkVBz/ImCNoQ6Gn/esObW+9bffePapcBYW0f3hqeepv3e6prK2Lg4sO7i4uIff/jh559/VskVbpoC60YfqRQK9qAngABgMpkef/xxdB7Y5saNG6HlfvzxR7AXpDLUGx0MKbhhw4bocI2Hxdq8eRty4+eff05u0Rw6jLCampJSXFykUpBnzfR0kbsXkHZgFIi7iExREZEyMdfqoOtraxEJKLcHRkF8CgsPV6pVCo0aQaeuvbO7t6elqdnvcEcZwl0ez/DEGBA4aVoJgr1UId2xY8cD994HZ4e0UArIRHCYwUex4MWE0uFFLo4AMWS6gZfFHnXTPLHgwaeezczLMRj0P23+3jg6BLv6je4V85e8//57apUQas9hdwMAQpHoelyGIfEBhw6Sx2MgV3DALBmyCw2GtIXI4nCjE72gn8h+5KZfgMzcAVxDg6k9ASfkBIfFAyq9DBQF5CE3pLh8LlhSzBVTLC9IKnBotTrClGHM78hpbWb3hbJShKeomJiMrOyY2PBxkxPsoOxiOYRKyfSSK9eu7jt0ODM3FyEfIESUhBmRHKCL4JpEzBjIg64q61vBZZBenDbjtMKcJYvnR0ZGeqCRLl2pqq0RS2RRsXFWm3PlqhtMJgsyYWd3D5JPT9/AwrlzJmclef2B7o5OIgdsNrlcRtiXXod8LhGSMWq+gA+BCi3GidweNzwS0UQukdtc7tq6ej8rmJacUX7lyqkTJzZufJmsJet0KaWSkMRCgWeHXDZUwONQgASoYkg1ME+L3UaeE+hyglWMmcyVdQ1PbXi2s7NTr9cjkyMpAZkfvv8O5WOBHMLBUHM4Jxgg0Pjd19/MmjndajIjud26bg2Ob7G7h4aGysrKQM6BasBbwtANq5OsiUYuzVA0EilyDMy1c+dOHGr27NngnHBUQBRZEW4slwhwHKVcjEYg0no9hIVC1dM+3wQohM0BUY0mfPD+v3Kzsje+/DS6kqZZH7z/vkAsmDFrRlJSgkGn93jp1paW3JxcYsNg4MqlcgQa1Idd0z8aFRVWV9f8zTffIAWDH3/77bfo2nmzSn76dafZbC4pKUFtEEH37NkDuThz1lyBgP3zz9sQ5x566IGM9HQcRSjkHDx4FFi12SzhBgP6DEwSDUAg7GnvHOjrQ3fiT6RHwCks3CAQ8Cm/H9S8uaWluaPN6iRTpKVyWXF+IW20Z6XGD42apCoFQtGY0/Hdd9+NjI9IReJXXn5ZIyTsHG1w2e1B2ieTKXgIA+BsCKhkhCcBYZDDo9lcE+UfNlnvvPc+TZiBPKMiKiIuOqLqyrWTB4/LhOITx44EA36NnNwoxs99Hj8PHeMj96DQwQIJs2Y8PIUDouVGdmQerRxSnayL5RfJAviVlQ6nG70I0yOgxsTEkJgSFpafm8/kVQnjbKQ4nWSgk16ndzisOL4OneF0iqRSZgf+mMmr0ohbmnrLL51HZycnJ3poqmdg0OPz2xzOkbHxSShFhUB+U2M9iHB0fIJcqULAPnnyJJJeXl5eVVUVZAJyFGwOH4XDQWMjmRQWFibGxx09sKe1rRndip+sXLE6KydbpVTVN7UghdbW1ufn5y9etDQiQhMiXmWXKs+fOoGsBcQuWDA/LibKQ5M70eDpyAZioRD7IOYg0aE+SGJojtvpMVstZmgtypOemanTqKqqm/7xztthOv1dd905fepkH+0TcrkCPhvRirnfTgqZ4ssUYAB1Dj2dwsfcCUTwJUydy+nv7RsYGW3q6IQ1yG1kMgbDidbBmI8++ujGl57DQcrKypE5oZv27dsXFRW1YPb002fPg40ArpBUMAs+oINQYRBUJMDQVDWFQoGABaqFBBMCP7IiikYtf2vTu6WlpRnMY54feughfAVJ2dvbi/5FpNOoQxf7UMhQJxHIqFwJZYvqQkqgDl3t7V9/+aHT5ZdLuDQVFAjJxXMU+NiE2aRTa6DVgwEELGlrRzvS3pTiSex3v/0JAQCgl0t4G19/Gx25bt2aLVu2wjQrV65ErK2oqEALm5qaUKempuaR4bG7wF/Z7IjIyMametSvp6cHbcvOzkKyTk1NVikkJoujsRkO0zA0ODi1eHJSQkJ6eio0udsTBJjbOztGx8dHx8fCIiPiU5ISUpKlZHUO8W87t7P9gfvX3q4Sc2oa27sH+rwBL0Rz2aULY+OjIoHwjdc2GqRQGj7yrDB26LILx8+kQMDyv84W8LF4FIvVMWh6bMNzi5csRVvgBJER+sy09E1vv3vsyJGXX36xv6d76qRJyxYtjApXO2zkGpJMJoWlUEA40WfkiRIcloOyi4QCyusB2YNbI8qAriOaTi6ZIhIJ0IUQrgiiHR0daNrw0Hh9XUdGevb06dMLCvKiI8ORGwmPBU8N+AnRRZ2DLK/HyReJESfHrY723tGOnj6P21FUkJeXm+7xBcuvXmtu74iKT9Tow06dOQ0eFRcVce70ifvuunPGrJlOylt++arD4brxRsR4ToReRflZqNXu3XuuXClXq7VyufSxx55IigmvrG+5duWyyWjMzEyPj09EN0H5IGlANMLbIKfBYGUiVJBlNNlBAo2mcSFfkJOZBQoHnkXGIANpfL5ETOKR109uxhLjkELWeEfSgA+plfBkDcIKvnJ7Ax9/+onJaINmAcKFfN5dd94pk5BxdB43uXcnlUnI/H0yx4BAEf/gnZnRT7aEnNVqsysV5J4qjAbCin42u72AOtoIJ+zu7q6trb106dLNN9+Ms0A0YQtSHBwYxK2vr++WW9YhgQMziPXlly6B/gF1QG+4HpQrPMqgDZ0IujXoD3D5PIQPxFzsjzCKOqNdOAgCEH6OzyAagCtqjuAYFqa12+wgTj4vRVQEqs/h8YRiqVQEJo1wUFp65d1//OPIkcM8LlkpE2nfane5PC6DXhfyq9BckNBnpB+0YumixexuGwX8IL8h+c4sKThx9tLZs2cffvhhxJvff/99zZo1qakpX3zxJXwOMR4b+VwBhOL0kqmdPd1eL4WKJiYnIfzIhKyO3uHq2ioyAkYojE9KzEhNizCEoff6u8kjZtAwRE1kidj4OE2YXqXVaJRSIMYeDHb0dNc1N/7402aP1bH5oy/D1VoQEpfXbbVbZs+fB7QbrRPv/GPTqy+9GBNmgARjI3CyiW9DGrFFMgJEMk+cmaFDEiRBoMnpZQv577z3ecm0GXKplM/lQCRKVbLHXnzW5nZ++vFH+ElXe2tdVaVCLMxIS4qLioyJik6Ii+eRuVYsyktBmQnIpU0giPgKCojEn3/+2dXZ+dJLLwHVAgESJzPaiinwUcrLMjl8F8srzp07NzExnpacMm/u7GkluQIyo4i8sHPoUAN9w7Dz1YoKXXjMilUr83KS3bTvyJEjQ8PDqTk5GXkF3QNDPb396OgF8+Y4bZae1ubvvvk3xL2EGWxw+213xsZFi0VSvoBbW1N/9tzp/LzCtPQUeEZzS+MP32/Wh2kpj/exJ57MLyyAQ5w5c7W9vXV4cBCJ0WGzolYpsWHgDZVXq4cH+1nBwKTCAlB74JPPE3F4CA4B0jJ/EE0Wi0jq8wX9EEtWqxk+gI1QgwCeXqNlBzl8Ht9ssV+5elUmkyNihukjoyI1oLF//L7jmaeeVsjIaEzKQwd9fpFMHEIe/nR53OTeA7JfIMjlczweWigSUBTYhp/ENaYEuTxnIADdPWqyGTTkKd9mhwe8DHwN1gNlw54giqBBW7b8goCSnJx88OB+ZA4EC/BJCDxExsSEhMzMTODBaLQMDQyODpPLodhBKhbzhUIwL62ePEwbW3Q6lRV8zOGQy+UABZAJ6KKlgCIaCxYAE0l4bAG0vjcwbjQNDo+Omyx2u9NNeR988CFko7WrV6Pr9To1vDN0cQ3NHTGSWwkIIlMmTQZhVMrkNqdDyowruOWmdew3//0temXKlEkHDx5GVLjlppUOd+DTTz9NTU1DXDm0/wDA+tBD95aXV+AoK1as6OsbQIRAHkDI/+yzT2QKOXzxxIkTvb09IOIZGWmZ2VlqqcgTYHV2dvX19FZeuWwIC0tNSk5MTCYXZ8WEMHr9rOqGBjD+o6dOXKuumbBZTDar22pRaXTx6rAZxVOiYqIXLFkslorMNjOaJJWJJ0ZH771rvV6hEHO5Aa+H7Q8KhQIWm0PGzLLBQgM4LsNxQGF4fjYPCszpY/306x9R0XFioWh0eBAecKb07PHyc+vuvOWtl18ktw2IiVjjxsHBvt6u9jab1er1UGAE6emZ0FRKGTQVkTsTEzatTsEcmvXq6/8AEdqy+Vv8CeT7mckNOAiZIcVloyYjdhYiOCTijh2Hvvrqq66uzrlz5tywauX621c6XUGFhIy3Gh0zf/rxJ36vr2TaVERfykuPDg/19feAVty+/s784kkj46a2nr7wyIjUuIieYeOnH/6rpLggPYk875LN5g2Pjra3d+7fv58vFCBD3nHHHTetWgnXnDCOQRoglufl5MLUpaVna+ua5AotXAROmZ+bp1fzXRRLKmS1tPaBkPV0d86dOU0o4CfGxVIeF9wLId3j8QnFPC956AhpbygvmcwWpCDAD4w0ItJgCI8En3S7EQB9PV3dRqM5MzNbJpeDiUkVcgDe4fLKJfx/vvfRi88/FyQEnkvWHQV/9fqQNkJxyOvz85nlDL2MFuSRi6bMRh4XRgXalUoCuRCxQTVoX1AQugYCHNpdP/ywGSlx/fr1UASIdKkZ6Tt+26YPhwdmXLx4YebMmakJceVXKkBxjyKuDQ0V5RdAdyUlJIIeQxABTvBb+I6LcrrcbuBNKpXipOh9HF+lUgF42I2EJD5fyONY7OQeCUKV3WYKUzErAToAAGpvSURBVOssNsuxk6cgAnNg6ogoi8WWk02eOpqekQVoxMXECgTkghvaZPd4Pv3047NnS59//tkjh46uWbO6pGQaGi7i8X/c8tOdd9zFrhseqbh2rauzZ/2ddzqstqOHj8ybNy89NfXUSfJcmEcfeeT8hQvnLlx44okn1BrFG5veSUlNN0SEd3d3IrqcOnVq7dq1Wp0GUmVKUS7MSQdZzc1tZEHBsbGoyPDU9DRQIIVUBus6XJRxYgICFOofDa6pa+ju7yuYVJQ/ZfKBY0eaOtrikpKnTiq+/6bbFCLxnr37QAC8QbKgMqwwPNCvkss2PP2kXCj00m7gTcQjyxWizeTaSyixhKbqkWUseTSHda2hacRs3X/02JIVK+trGzxOV8XVaza75cGHH1i6dHHoPhViOw7BZQXooBv4RKJ+881NldXVvkCwsKD4Xx99XJCeyaWDZN1cAcsJtsdh7/xj1wsvvXjm7Nn0lCTaT8Y6KCQiYJDckMA7l+VhsfoGJj78+KPwcENhcREsA1390YcfvvjSC68+v4FUkMVqaGheuHDhnXfc8c933kU3+2gy+h6MDhF3YGgQvg5xj9zFsPp0AAbFCxEVDPLJajCsa9XVXT09SHdZuTlms3X3n38iWvf09GVlZTxw//1ardo4Nn6hrLS1ubmoqEir0jQ2NqekpMyZNZvH45ZdvIBmIldMnwo/4JFpe4wSxmEpJCbaJ+CTi/XYjK1OBwWOh1rRXgqKUa9Ri8VCt8cNJeL2OCfGTfDU8KhorVYF27soL1mKl+kLq9NVX1NfX1czY9r0/JxsKHSCrwDLS/n4+MTAiAgG8BAy1pzMhHD7aFCKAJltHKoRy2Ixwekpf0AqEpObpT6fODR/hQzy8rJ5fJDPzz777LXXX5eIpEePH3vqiSdq6+vhWqgqMiRU8cySovqmDqhlRMfM9FRkV5+PhkqEzcEqJRIJYBYWRgAJmJGFpki9yPFhDY+HAkSR/UIFiMXP/cGA000u7WC3vp6e4cFhMtmfL0hLzQBVd9MsCLR77rt38aK5OIjF4QZJfPO115MSEyCy+vp609LST506+a9/fRAfE4VT7Nz1x9q1N7IPXb08c9KU/uHRzZs3z589Jzc3d8v3P4FeI9zijJ9++jkOGh4RuXX7NnRnSUne3iNnu3p7ysrOI2A88uBDZOBPmJIio1Hr29paRoaHARgkfVBWvUYJztvW39vU2lx5+RrCj9dNQ7T19fTD2+bMnZ9dkJeaEjtsc3/5449btm/97PMviosKGi5fNY+P26z2qVOnIvXDOg21dSql4kLp+WefflzK5/j8PjZEGp/M1mN6iinIPn78QaKrn8OiOKyPv/nWQnuPnT7dPTAQHRWrkMnzsnLtFnNsVGRSQuzNN6zA3sMjQ1Ihb2igj/a429vatDqd1WqPSUjU6cI4XD5ZNCHIUuLgMCcZtE2mn3b29bz6+mvI2MAVuIBMSAbO04jiPr+M8b9tf+ypqq6+77776psaFy1ZLBLwJ2w2iHsQ+/nz53/z5VdhSgWs/fXXX2/7deuqlSvf2/S2SCyQM48sx6FwKqeDdoOjOalrVVfraxqkCknJpKlpmal+OjA8NnTu3Nn8wryMrFydmsyI/XbL1vqGphkzZsCHoCsMYbquro7czKypUydPystDdhXzBfAeeOHhw4chaW655Za0lBRmvR+y2AkKDgIA4+eh9IJC0YHe3v6+vh6wi8jI8KiISDgrhOzE6Fh/f7/H40pOTlWrlRwOTyYT2Z20SAKeRt7x23Gztaz80vDoCFLNtCkl586evfOWdTiy3exUKaWmcYtGqwohEMKJBD9y9ThA1rdl+fksbmdvB5gUIMdn1vZGAeMV8ZkLYwwwLFa7SklUIn7ocHnq6hq++vabG1aumjF71p4/di9bsQqxbGBoOCcnCyDUabQIkfX19WA0yYlE0el0GpWczJ9CQa+RC0lOYMoJhYyC3wLn+AoGQQFuYRa8I0XDhjgU7fOigbBebHQ0Gbvj9UUYwlHb2NhYrVpO+1hPbXgmIyvzkUceQlVRwx9++ml8aOSpJ5/UKOWIob/++uvrr78+1N/rcFMysfDs+TLAjf3t7j+uXbt2+613ADbnz5y1Wq0LZs9HmATQl69cYTJa9h7Yn5ufN3P29N9++x2sfcXKlYgdb7zxDyT6vNwccJ59+/Yh8MTGROEI0H4iAdvl8SKQ19XV1TbUxsTFJicnCQWCxrr6rtYOgz68oKAIrV2+YhE8bsLhlcv4e06ee/DB++977AkwlXCFMiU2zmKzg1Wj8VCYyE4et2t8dGzD04+RBYCBNp+Px2Fuy5BeYsABBkpy4H8QSLFYXePGLb/9tmrNWj6PPP20r6tXwGEbh4elYgGoo4AT1GpUCTFROq3aabOG6fVSiQwqBNiD+vLQXjFJBCwhc1cBlAwYd9EgS5z65taffvkZnPzZ559bf8edLH+AxyUXF5AJt+/cabbYHnvsITrAGhod3bt/n9Pluvm2W+FVVVVVK5csmTp9xk+bNyMcKGEmFuvI0ZOtTY0ajToeZkqIizRESGXkij/xS7eXKwChY1sd9qH+wdaOtt6ungmzMSUt+Ya1a4RiGdQ/9gTTpr1+SCPwka6urrVrVpeXXyzKyy8pmUR7PBKR8NLFi4N9ZBgNIhqUAA0XI1cyCQXAO4MFJrg4neh6uCP6DLWNiYlFcpBKSP4dHiETf/r6+rMzs5jx1lyZ9Pr9FbgreLhAyDFbHL1DA/AZD0XNmjtHIRH//Au5mJcJWZKYrNfq+Gy2x+WBTiRtY87qBx1nUrqHTH4k6eetd/+BUDVl8mTIS5GATGAHD1KrtTKZLCIiEpV1uTwIVR4voa8Ajlwqhg2Hxia++/ZbfVjYuptu2n/gQF7BJER/mAKouHjpAtq4bNliLzPgCK0zm42wFZAGUMG70Ba1UkVG3TP5D/EIMINgg4kAVyJEEYTYbESr6zlTJBRIZBI+ScUTZotCIvW43Ho1YctoCMq3m7dcKi/f/OP3FpcLSm/6rFnvvblp8fy5dqbmTg+NWHn16tVQtGtqbcfp2BPBYFNz06EDhyEQH3zggcbGxrOnzgJd6IZDR46svWldZLj69z8PWWzWG29aB+YJz1u8eHF+ftb4mAlxYtu2bYsWLUpPS0ETECO62jsAPLQQXRVuMICVVdeBjtQjjKH/Vi1bAfHd3NT6/vsfPPXMhpKp+S4/uWr04849r7z+2s+/bSsuzPeYzEEvGXlZU1+Hg8CU0GZd3Z0KiezZZx4TMW5HrisSzRWAqAp1HrNc2H8QCBbqZrFG7Y5N/3w/Ki62vr4xOyPboAmTiUUZiYmtTQ27d/4+feqk55/bIOKR3zNsiDkw4XsBQnLYbARAIU5Dk9UW/Ix2Jfcimcjs9Pq+/f67Tz75ZOb0GRs3bsxNT6O8/u7OrtIL59ffdQ8wo9GogEmnL9DV0/3Fl1/GxMfdd/c9sO3dd901rWTq9q2/gdrFRUfglIACfAIqYHhkEMRSp9cAi/owLfCPzOpx09D9UCQ4qdvjNVuMoxPjbe3tdfVNUbEx+QWTElOSFRLBmNkJp9FqlQ67Uy4RQ9CWnj0F5xga7C/IzSsuLoY3IwiGDETq73ZLxdfnNFhsNgRQxET0JnM7JBmOCPBYzDYgCttBauDNOt318S4osIbN6oJHgp7BQnv37hWIRaDN5Cp/mG7MYsU+Dz/w4HvvvpsQF79rx877712P8wZ8hF9ed1VY3A+5QFbcoIIB5OqW9raXX3kFKXrVqhtkEim832w0CoXCkeFRQAJCCwcAU8QpQC+Rx5BCEYNwMGIaxLJjJyqrrs2eM89ssVvtziVLlsjlYp8/AFe8cOHC+Pi4QafHb8PCdGq1GrBEzRFxHE67l6KBbZxIJBIBaYAiuh4HxLehDwBhyCAkdAX8TjcimweCFu8rli/XgwswrEEoIBM4r1ZWP/7UkxcvloGAivn8/OLin7/7obCgAEeyWKxnzpxpbm5+/bWNoV6YMFsvX77MFapUkydNmjd7LmwNZjVnzpyc3LzLV65QNL1k2dLa+obTFy6uu+VGuVp9paIiMTlp9bIFZ86UIvsDURE6+Yypk9VabV93z5XyKy1NTU6HA4mFw2E3NzXWVFZ2dXcnxSesv/P2JQsXI1n/9utvNrMlOSl5wfx5OTmpXh9ZhovykWdIgCOBitdWVV46fx5+UzJ1alNjo9PuRESCGFi0aGFjfUPJlMlIYsQqZM08GB9RFN2ALmBgQbbjA4EmCCmwBErx244d2Ku+tn79HXcsXTQvXBc+0j9QkJNdmJvX3dEObZGSlGAcN6JrKcqLCII+4HHYAiRNHjdAZt+T2REI1WT0mZ/cBCPiHUGRy0nLzFiyZHFbe9trr746MjoaHRN95crlyMgIhG2BSACZiurgUHD9mbNmdnS0v/Dcc0sWL0pJSf7h008mTSuZnJ+HPVB/H00rZbKoyAho77S0tIDfB4VdWXGNpr08LlurUYOhoVUgQaikUiHnCQTJKSlLFi5UarRDw6NHjh7t7BmAn+n1eoVMJBMJLFbbrt9/b25qWLxoUUnJlNSUFINOBy6Fg6DjiYHI0chduL6+vurq6u6uLg6bEx2FSBVrCDO4nI6uzo621lawhmjwmqyM6OgoiUQM1NGwAqkLa8xo4fIFvYODR48d6+zoXLhg/tSSSSJmrQqeQKgQi3bt2g3JdcetNyOLDw4Og6HIpOTeK0WBvEAxk74jdyHQX2QKJctus3/x5dezZs6++657JozG02fOIOMIBEIWmydEpGBzJhXlJSbEXygrv/+BB/PyclNTyNPO0KSQK4NGZmak5efmVtdUA1poS8W1q+GGcLVSirgDxKQmJ8OKwWAAuAI7m5iYQPJBXythUJkcX+FXFqDcZiNJiVkAARIXiEX3IRWFxuggDMXFxqlVGhDspETyUCCz0dTV3TM4PBIVE+ULkFgG5vrlV1/ddOstGgW5dNfR3dXa3LJ0wXyHy11bW/vhhx9+8cUXVquNL4D8JuNAamvr2OeZ56LkZuUumDNzeMwIqhofl7jqhtX4wYVLFxctXYZAdebs2VU3rgEPO19aqhJLZk+f2d7evvW3X5D9dGrN6dOn4ZoCPr+jow3BBhQCcRTMOycnJykuxuZ0IFjyydQ41m+//NZQV7906fKFC2ehfnZPUCgi99F37Dn6yhuvzVkw/x+b3jQopaMjE42NzRculkVFkjG4EJwDg/1eN/X8s89opCSQM1kryA6CyPjJnD10AraiJxlGihzo5bAcAZbZ7Xr+lY2z5s798IOPC/PzowxRGoU8TK7ISEmdVFwkEnBHh4ch98Eh0QqERqEw5Kgsh5sG0Pg8AZ9QxeuFMEOfHy6FDw7EBZHI4nSopDIEpn//+991NTXIpvgwdeo0HIZxMaRKL5xMzKzQXnrx4jvvvINeLL948eUXX7rt5lukDBFFW/zIffgfvIhN1v4RcMmQqNaW5tHxcbvVqlCpoNzCDGQ2HbYj0LoQlijfx599unrVjYX5mWMW96XL5Z2dnb3dPbNmTDty5NANZPLKMhzcardp5Ap8cDhdCPPMqG+W0WQeGBiAL6JfkN8AXQDM5XIjLY+Njfi9FJi/nizqLEQsEwgI4fQyU/KtTkokFdbVt+zZs2d4eHTSlCk33bBGLhZIRVwPTYa20v5g2cWLOOzOnTtf3bgRPo0ciFN+9cVXjz3yCKSyiDxSCMkL9mBBCPgATT4ZVNk3NJxXUFhTVxdpMFgc7gOHD8EMKMhLDqsNSIDk7mzvePPNN3/48bvi/DyxgOf1BcBfcByKdiHiBQNe4Eeh0l26Wnn+4sX42ISL5WWbNr3t89GoLdImjoAcFpJzJJkFYEtSVAChXKrVaiENYCi7y2kymRwOB06KPRHaQpdhsD84AsAZFRXjsDlQMaIUORz8EOeNjiLLMYI68YT8ufPnP/bEEytXr4I/1DXU33zDWogCIBnZD+I/PzcbZ8HOHoZnoW7srQcP4hBZGdkXL15cuXIl+qPsInm696KlS+ITEj787LNly5fHJiVs+31nfHxCfk7uUEdXZ3MzRAViCaT/+dKzMDT8NTsjc86cWfPnz0c4x59oG6IdLBTyG7zb7Q6VXAatoVRK7U5yTQziyuNjDY4Zv/jmm/7hoZGx8fXr74gxhGl16uqqWpjAaLaUlZWBUYDZ7/3jz5deeE6jlnOBDZKWcExC05kcGIqqRCH+jUAvi1Xf0/uP9/45fcaMmKgYICwjOZ1yuSMNSlBZq4M8Yg0/tFhdGqWkb2B4eGBQr4c7hikVZEplqIR6CS7ioWiJUDBusehUKmykmCvsMGXImlY7mdKx988/21paEeHA0letWsXl8SIjDKiXx+8HuYEF9h0+DMoK2nP8yNHUxHirw6WSSXhMpXEc7Il38G8/+E7ALxGJyXjuQKC7t6ero5P2kRHtCUnJApEY9cHOINh79xxce9ONk6ZMhYfBGxAWjxw6sH37b5999PH622/G0Vwet1wkRsYTCPgQbABeTw9ZfAlBndxrlpO11cbGJ+AcCHPMxlgBj4XozuVwidORq69CLyvoclNIRGKRoLyidunylcWTJ7311qbCwmwvFfS7HXq1HJwQIXvXrl2ImF9++eV77723ZvUNiESUx4uKnTlN1mJPjIsm3RRAzwSR+hB0yB1qIZrDbuvuXrnqhl17/qyoqrLbnI0trUjvSDsAAKyB9yeeeOKN1zYuXbzk4Uce5ATI/XExnwseCKHLJdVzhEi1m6J4QpmDon/68Se5Ur5u3c3IZsgKkF7oDrlcjogDMEilyHschljS42Ojbhd5ZCeOBl6gVCoBKuyJgIXf/n0lBjtfh66fNTpEhlmTROrz5ufnZ2Zn6TVkMKCDuZr87PPPCSXiDz78UMwjERYc+PD+A4gm69atKy7Ix25wGNBjchHM70fyY4/RNGTAgX0HcSyj0RgXF1dckNszPH7kyJGM7KzpU4rPXKno7Onef+TQpVNnFi1fnh4dW3ry9NjYmNdHoTHLFi9ZsGBBbm52mIZcmkNhbo8Rxg9rM7NTfVKJGGEDRiPLLcNgbNbImBlBLsDhqlQil4915vylK9eu7j14aFJhwbMbnvK4nQMDQ2Pj4wqFqvzKZfgKeq69tQ0IBMVFMCZPCCJXYYA5wI0AicR26MD/EYFtg8NPP/f8v7/8IlanGTHaDu87ZLNYcXCYFWCTiERhYWESiQhHyi/IVYoFE2Y7MzaCrCYiYGhuH6oxOgKrQ46Cn8OO8Ab8PDyMDOZ0IKC63QjU6C7SZlg2EOzu7EYGOHv2bERUJHpdo9dlZ2enZaSnJqfs379/w4YN/3zn3acff9TnZ/G5LLeLkop47CAJJaEjIC7COUIKBP1NUjGj+xHmUIf+wQGVzmCIjEBuMdud6Zm5zzy7AVEZHR8K0hKRoLqqApI+KTEODYiNjkSqgfc4nU44Ddxr7ty5ZPiEVIJMiKSHMIouga9jY+jOOxkMQxbIDnLJcFgO0I53dKmb9kGPVtU0L1y65N577yssKkIW0evUUqRsVgDVg0fed/ddP275GZzojttuX7l8KfSYWi6FfLWYzb///vuTTz5JOW0KclPex+Lwgn4fDU4hEgVYvOa2lvmLl2355eeUtMzxiQmBSIaIIxCKNm3a1NrU/MsvP8Pyd915+/vv/XP2zGmgsaGxhOgCmoLUoOVkiB8KaBbH4fZxRbAp58q1yoaGhvkLF/T3DyBCRYTpYDG4OurpcnmALqgbSD9kXS6P0E5YDwYHDlGQ9JAJmWOSHglBEQW20ig0kMeQ7qB4cpUSEVPKPBWju7+/hRnvdfDgQWh1iDL4pMtLidhckCAch2IIFAmyATIWP3TwusYm9r9//RVkMjzM8MMPm4EonMxmd6656UaJmH/q3IX+oeHlq1chNT/42CN9vf0qmSxMIoszGJCX9Hot+u+mG2/EgcChwLhDB4Vd/i7XzeSluWwyixF2BEKsdrdMAdrj54mwGVw0YLJYr1VWnjpzBkHk2Q1Ppicl2NzUa2+8LhJK0ObZs+fm5eV98fm/uzvbd2z7OST7Qu8ojIuQcdDkvLAEm9wNp7Cdy2rv67/3oYfuue++idEJJJPftvyKOkwpKQEqEOfgpohqbo8LcQe4QsyOIddFQSpI4sWeIgEPwkyjUl25Wv76669DGGiUKrga8tjq1atFXD5IFNQOYMa7PiY1AMcQ4HOAJHx0g8VmHZsYb2lpaW5tTUpIgKIAP09OTAoP05M+IRhDIqDEUEic/2q2/xRUAyAM4ZPAksM2211XKytkclWYwXD0+OnG5qaPP34f3wMPzD2864t82snqaSIv5QYOg2SePhnYhfaiwL0QfRFrYNvQFQjwRrzjM3yRpl0CIV+pUE2YTYiSunCDGZ7roVxO987df7a0dLR2dmi1unvuvTczM1siFowN9vX3dqGDsjLI4hSvbXz1jTfeSE1KBpUBVYZ94Oeo/NbfyOPxJhXmSkQAtn98ZEwfHs5EHTYQiA9vvfNeU0vz5l+2CrisYaMjTCujQZiNjr27dyN7qBTS1atvuO+ee29fR5ZrgLHwYryLzClhOp4J/ITgckE6yJB6DgfZr7Wj3WImD+QaGxtHYI2IjESW5gnJmBtQzdamRtgFwRYF+yP5E8dQKkPWgMXgsX9fskKB7IFS8PqCsKFUIrQ4XJSXBq04efoUkkt+YcHkyZMPHz788MMPl1+9kpGUEqqn20MhV4fcFVpawDxUB38iXiOqshsHBw8dOlRUUDx1UmFrZ8+JEydKpk7v7u5OSk3Jy0rrHjXuP3Bg6aoVr2966/jxE3feeuvGp55SCAQqlRK5yO7yKCQir5/cKf7bg0JnChVsnIAy1OvR8WgSttjtThniInlsO4eDJECTqyaI8uNGR+mFsueee3bn9l+zsjPgIgcPHx0fNw6PjDz88KNNTU0/fPc9XPDAnp1mo0WtUkADIGIJeDwq4BeSmQnkvBAW4FpsHifAZVkoX3Vj/QOPPjpv3jyn3WUemzCPTyQmp0jVSm14GKExYjH8Eub2uGk4GO32lJae6+3pUShkY8MjiI5sTvDxRx+lXc7kpCQ4a0ZqGnoIwhpwtVoskyZNiomJkTGrgDCeRN7JBAJe6CoMCQTwjlCwc/t8CISwu58s0uuHm/BwRC7zgD4ERR8ZoygQkk5C9gFr4IChM2tsYYsfGZI8pI+ZOgWTcbiQghMT5muVFecvlNc3Nq675dabbloDioSKReoVsLnJ7NCqZeMTpnCdhqnL9UJ4OlNXOFwozeIDfPFvnINAAFR2hx0eplBrkI+RKsEShSLJ0PDIH3v2/r5r95JlKyKjo7Dr999/v3jhQgjOrIxUSAb054f/+rCwsHDurNknT55Ej0eEh4PZwuMlEmFzS/vevXufefpJsYDFZ3ICGgcuBuGLupCgSfs2vfO2i6Le+ef7Aj7H6vYrxFy3jyVkBvThB7v3Hig9c/abLz7FnhJByHIIefj2/47AAPE7+Lo3NJj+Qln5wSOHV65eje52OEGvBkYnjJD9IH05mRnEPgFyewZhCD8jg+L8ZOVbsAa1ktwMdjHsFL2F7fiHLGIgFaEL+vsHL1wsGxwemj59enJqqlQuE4ENsFiHTxx/5KGHv/3224WLFwlBaP5ChMNNjgMhbLRYtSpyZBTkQ/auU6dgvlPHT6FOd61fj52++/aHJcuWIs/CgXLyC6RCTumVyl17/zxfeuEfb7yxYGqJQSWHMJCIhQj2VpMZ1VUoZZA6oYOS1pNCLIJzo4fhGVKpgvJ4hGISDi1Wp1wphc1cVLCnr//g0SPNza0zZ8+aXFKyfcdvQT+16bXXrv+e+C4L59LIhVt+/f03lJ+3xEXqwDYQ2kM3s0JuinNfv/rBiCpQUIvH29je+uiTTx0/ftxhtup1OvTGuNFicjk9AIE/CEnQ2d3VhzIwJJNJ0lJSmhuboLmuXbsKjVJUkO/z07OmT1+2eJFWruCyuHanFYFRzEP4JIOWG+sbYCKegI/QDicjYCMhhcv2kfsrQAwSDSJD6F6J2+sLrbSPRgW85JIRaFLIDyma4guEaAq+ojxueIBIIODxBTTl+fuqDL71AbkgvV6vWCoLgcfjC0yfMeeTzz57esOzn3766YySAnIvmYw78crEfBAtBEe70wk1AlKLujGFnPF/WlBhBod+q92i1WhxUmgVMsM4SJ6x7mLW2HN4fE2tLT9u3nLvvfc6nW4kBBgtOpzcpUBTPv33ly2NZGxAQW4ej8PNykoHSmFcpAg2l/Dqn7f+etstN82dMwNnQbtwZJgRno18xebyoVdEIv77n3zW2zfwzj/fk4kFIQcAXUcuQpL2UfQ777xTWJB/y41rsZ2xK0Eg3hkXRy1IcUIXCEQ4He0nF3pwapr2gcQdP3EKCJxSMhXy6v0PP0KkePa5FxbOmY6ah4yP+HOd/f9VoCqxEfQAn4FDcvWFdKW/ubml7NLF6JgYMhBCJAT7AxVGhLU4nWg40tq6tTfeeuut72x6k/aR6WwhYIQcNVTAmPAZW4jffvvLLzg0j8uDjkcfAIErli8aHZ0YGR7Oy83t7elj8fg+2rt/3z540ztvveZ3uWXi608sB6vl8XkKmYQs88i0hDkHaQ4+hM5nN1vkCiCejT3RJQ6nS6YgM+s8Xv++g/vqGxvMFuvPv/4KVo3+j46I2Ld3t1AsGB0bRzisrK0HiZ+YMA4Mj42Njm7fvl2hkBdPnoIkg2TC47BHjRMCiQSfg/BQJAty/4AIUToQ9AYCL7z4otvtuXndukitcnxkQq+UQHUotQrKF2hv7xgeHaE83vTMLDJgIjnFYnXYrNYi8oyeuc889cyaVStWLFlaAKIlFIeWtRQJQBaZW6nBoIjHN+j0UBdCPhmZ2dPdDbpC7u2yyKo+xLgBVuiSCqwC8s/jclwesro/0IA/yROdEbr9ROnxwMyZzkCB3MBxgFuwN3LFEKgj+Q/WAoSgRvhCshY9jcyP/d0U3dvTP3v2rPz8gkcefWT+wqXhWhVZLRuBgJEu4I3oGg6Dvr8y3n9esAzhwGSmPsl92AF7AQ8isQSnxjeoOc6C7+ASoctOYLET48aWpiaFTJqRllaUl6GUiZ0UmAinoaW1rqb2jddeT09JHejrHxsbO33ytMloksnliFAZGclRcTEajW7b9h1Tp0+VyxQujxsuIuCTSwNkfCFqifTicE2eMvnHzT/u+XP34MjI5atXW1pb+6B+e7ob6urq6+oG+vrOnz83Y/p0txtNk8GpiO4nL9ItzF0OtoDPp2g0zSsRSlBtMECQC6VUlpqWjt3X33UXrLHpH2+DLiYmJV+6fHlibFwg4ONosBHpLzYb9nC53Tgo+gKmJndlKdBIkcVqLb98+djxk+iGOXPnFhbkgas6KQ8sJeTzTVarRi4fGhk5fOBgxbVrEAR2i/3cmbNlZRevVVZVVtcMj4zyBMLO7h4EXLmEjCWw2hzocDImZsqUKTFRMYCjyWiGeO3p7EGCRiO/++EHtVYXFRMDpWS123b9sbupvj5GK8OPsXOAWdFRIiaBAX1K7uwQ7P1drn8GFOAOITiia900mIC7pb3takXFylWrxoymBx96aNOmt+fMmSMRkQuGu/fu7e7pfHHD8yGBZ7S5kAPhJqgY+ritpamooPCGVSsSYiMRtvEDh4cGYwTBRZV8NPFpQmwErLJrFR988vHDjz6SnZ0do9Pa7e6Whhaz1TLudMYlJYKOqmX8pu7hEydP79u3r7W1VSKRzp87Fyo0MyESh3J5fTI+D9lSwuF5g2Rcv4QPqwXcThfgB0YdGsyJD0jssFVza8s4s0R/YXY+kgaHRy7kwARu5hpJyInRHMYMf4Uq7MEm4ZACDrnkPhkKYi1QBO3k9QagyoAlsvWvgrTDY7MnzGYQFvzabPXc/+AD23f+tnXr719++eWBAwdiI8hFORwZcQ1CV8j/DwtC+Qt+pCA2X9/6Xwr6FJGLuXAL6kGTavOI7JmYmGhra7c5HdgAb4FnioU8ci/XS4Zx9wwOvvrKxldefKkgOxO/HB0xRoZr0f6xCUtHV9fIyIhIIlbrtFlZWV989UWQHXj2mWegWxHX2EHwcOI1oeRMzOWhYN1/ffQh0u8LL704Pj6qkMrQp1DgqDP28ZLLrwGV8vplP6bgd/h9KB+isfiT7Ak0Yjv+gIWhfeRyObbu+OPPqqqaeQsWzZo1E1/V19VI+bzh/j60qKCgQK/TIprDq6USMUV7hQI+jcYzMejy5ctQuQlJidNnzw4xGgRXJ0XJ/roId6Wi4vjRYzGRUfPnzeOzyBrT4WEai8UBdJos5sHBQbgZJN6LL74IfwhJ8aqqKnxmH7pc/sknnzz5+FNwI4lASC4WDY8jhp0/f/5s6dnOjh6lRq3SKBHC7777nsXz5z77+IOUmyxNj0ojrYuQGJga/E/hR0qQMzIyrA8LQ5CDDAUGrlVVs9jchfPnVTU0bnz1dfQolJ5Bq8BvcCikvs8++Wjh4qWp6Wlmk23r9m1KlW7FihUREToBm9w8qK2tPX74EGqbmZEGlaHWaGEjIZuLyiMjoWF2h8vmdgpkkuT0NKFEfPXq1e6Ozuz0DJ1ck5GdwRGwBo2Oisrq/QcPX756bcJsMoRHGAyGG9esbWpuVEglLz//lISHeO+TMaO3UVCrkMeQuOP38YFw4Py6mGF53G7AEGwHHTw8MtzX1Rfw+kRSSXhkRBgZFXQda9ctEghiP4RbgjdsZbNGTRaVVkWOHPKjkBEYqUN+Qp4EQy5WkGcyIcohuSKzBvxSsRjf4gDV9a39g8PLl8x5/qU3od5/2bJZKeXTNItcF4O4gi4l0YmkOOb0JEz+18J49XVMkkJChlcsEZlM1h07tvf09GZmZsD/0NHFxZPiYmLVahntJdOFmLpDI5AbhV9+/31aUvLS+fNwKHL9lEVm38mlQsJssRsXzNBrtJj7BweuVVTsP3Lwk08+ykxOw25enxcHAlbBMGFDZBz8xM8KAn4Dw0ORUVESoQiWob1uNnmChhfvIqEIvB2+h4hPqv5XCdUHbfa47FIJEefYDdRBwBeRMe2MYR0eKnTd8syFK7DV1OnTxCJBrF4vFHD7+vrr6uoQQCHvVUqFze5QyGVOl1siEbe0tB47diw5OXnZsmVe8jRvvjtIRuST4QQctoQvOHD0SE1NTW52zpSi4nhyK46FykETWUwOlUbGPFaOlDGj+cqVK+++++7bb79dXFysUsh6+siqHOx3f/guPMwgEohjYmL0ajJrOEKjRC0HBifEYjHCOVgS3AV6rKGh9fVXX966+YeIcJ2LBBUp7SUP6EA2gO3+6mPiNsQeKDAt4fqI5WQQkEgsbmnvuFZZAW0ZZoiQSGVA1/Ydv0MeRIXpHJRfAHEAWstilV++tGffgQ/ff//oyTMPPPxQRmYuDn7//ffPnz9fKRUajZZoveryterDhw6oNZppM8mgZIVIIgN55fARwKw2m9Xl6B0ejIyNsTrs4IrhOj35FpULsl549Y2RiYmu3r72jq51N99659135+bEtXcaYeXOjja3w7F08fy1q5ZJBaRHzTa7XCELEq8gc4Jpl5tINODcQ5GL9aBq5IEqUFB+m8MO06Gg7VajZXBkOMAKSqRSCSiXQoFoyliEeCcKsRRs4w1Q/gBPzEMPYQuZjRqAXnf19wz0DvSYJyxOj8NOLrc5eWy+XCXTqnQyuSQhNjbMQGbxyZQKDpdjd1K7du9ZsGBBfIz+nvsf57AC333zNWG5XLi1j9wBZ874/yxQX3gPkc+/YRnyVKYLWUNDYxUVVXV1NUj70MzxCXEZqWl6vd7ATHJFsVqddMAPWrLutls3f/d9SmJSelKCy+5RyERBQoaJecCZxcwgCrTRwvjMv7//nsPj3Lh6jUGrhVFQPZwcZsE7tCXoDOWlhSKx2WZRKFR+WMXrE0D/cLAv6sVxe9z41uFyyCT/GY2JQr5jDsIli0J5yK1+MgqPHNsbCNI+L5srROSCenIyD2Oz26kz50pVCvmsyUXoQFA5HKS3rx95SSaT5eXl4U8kPXgF2v7YY4+FbtWgFSYwVC+NpDUwNMjl88AWEb6nT50WE2bweL0KPh9t91NeqYhZSojNMjndUrnYGyATdlE6unsfeeSRtWvXIqlER5FhiWwTCAnTEpr2ygRkfInRZFXJFfgIERzqQIvdK5HBuVm7du00jg5teOZJ2k0rlVKoZ+biA9OH5HyhvmOu24X6EYdjrjXjj/Krl/uHhvPy8xPjE0L7Pb9xY39//86tW2mGh6Aa2M5l1ooEODk8/qq1ayura9986x+FhcUzZ86sra1+7YUNODQkjJi54lh+taKhpTkrIz09OY3tC/R2d4+NjApEQpVOa4iO1Ol1iEDI6g/e/8BH7/+rtbll0uRpn3/344nTZ4CKuYRzPoOKS8Q4IKnAV1/+2NrcpNOoPv3XGyCBbrtdKpfw+HyL0yonE6y4Xsoj5kPKMfc6YR1Cnhhih7qQtnMQ0sArQEyJ/wVYvb29Q6Nk4llUVBTeibsjAUKnkRcxDeyDLDJmIkvfAstHj5/595dfmM1m8IKEhAQQp9ATb6TMFVcfeshL1dZUw05I0U7aM2v2/JJpxfjqy+9/vv/+e0ZGxt95a5NIwP/4w3/JJWAofqLvmfOEyl8Zj7yTujOF1Pu/vCOtgXk6nV6ZlEQNl9svYRZaamvrstlsHrcLDAoUKTo6GppZJBEOmqwj42M2s2V0ZIR2upMS42PCyRMXlHLmAobLK5KQJdKcLkosETpomisQLL9h9eKFS0omF88gq0qTK/VwO4fDDVWJn/j95MnySqUSjoXzolY+P83lwv1clNevkCssVovyv7BQ1BkFpwjtHPC5yeJQTN7zIW8G/EiD+DL0sDfKH3Q4nWoFGYrgoILDg/2bv/8uKT4+hymhx840t7SXl5e/+uqrixYtAvamTC5iBBeN7kNkFyvldpdz8pQSxHlDRATzMC//lCmT8a6Wy5PiEhJjYrVKtUGvj4uKofxekVzkZSrmosioeJlU4vX533zzzbi4eODQoNOwh20uhZzoQtIIVBdc0UMjO4f6Cecm73+1E+W+e+7/57vvqNUamUwYgHAloY6k2dCIJ1Lgi/9BIBmuanK4IKkvXbr00KOPhG5K4gdur/feu++GTH970z/EXE5ogAjOxiGjrtkumnrtzbceevSxsMjI4dHx/QcOOZ3Orq6uD//5vlQikgnI0LAQC+zq6z958nhTQ3NacsqSxYvTkgm8CXtHGh8mA3ha29sqKiqMZvPtt94qVulMXs6b7/yLG/BCtGx6fWNylNbhJpgHDo0W/6oVy+BDv2z+js/ykQc2soM0WfAi4CWMX4wWeiBUWEE+uXyANjKF2A4Fpw2xHfIeKmBhqLYDnIyinHYHGZChUoFH4Sv8CLyA3BGhgzaHQySRXLx6+akNz7zw8ku3rrvJTvvIGorM45Nc7oCCeSSNx8VikEjUF1fA6x4aOXm+rLqxfvHyFTqDYdu2be++9kpNU9uBPXu0CtWD997DDQa0CglUJWI8IbD/Y0EgwDuqGqotWTyDsFAkGS9feH2qEmNJQlxRFXyHl4ALT/KXlpaCa4SFhYFiyNQ6hLzCrFQcBz+CiZqa2+E/aK9UJJJJwZeFIJMgmVCe6Pdxp6u6sfHWm29js4MIgoAxNG18TKwCpEgi5SNG+QNhGq1xfEKKXOd2sIVkpjATtZCumXjPZG1YD9yMhDNSoP3JGwoZL0VWmCe3e0gTAgFke18QYVGI9vm8AbLsssuFTsE7+mVkdOytt956/vnn71l/x4TZqlMTAjhhsvT09IA0IsXBRSMNepvTjYNLxMIRk3HD8xt6e/s3bHh6wYJFiIkSoQRU30vu7LrtVofJOG4eN+PdZkO/u0GrtWEQYeGIKTq9PiIigrlry9r8668DAwNvbNzI9gSDtD8oAG8hMpdc1wIOSe1DEAyGlo4mihb/BtisqoqqzZs3f//9V9jg97KghpipxkHmmXb/j4LY5mc1tLRfKi97+IF7x8i6GS6Txcgolp+RiOuqqr78/HOcGmYSkcV/ArAg9gmyOSabdeMbm7789huby6OQigdHjWKRKExJlnKhKO/46Njo0FBDQ0N4dHj2/9XZV4BZVbVtn+6cc6Z7mBm6u0FCAWlBukXRFykVQSykJUSQUlBRpENSEJDOgQGGCQYmGCaYOl375H8/ew+8+sV1vf+3OOzZZ58daz3riftee0XTpomxcciD10MhqLq6GsEHDptmZHA5U9LScMmPv/1SUVHRqddr2WXm9Zu3VRQVTBnzJt/rGv3GsDZNG5L1AHfVuHbu3Hn39q2Du3fAvEU8Py4PyuAfaMIByMHldGrkSrGAH6Rm9L8rNSce+kMzb9N4DQ4P/Ls3k16rA8KBbiclJaEukVuFQuFyerRs1zD4qW0//nz91s3V69eJ2VFRuDs+iEV6Jb3HgFlXP7dFRGgQNMRSwFKhl72q0ukqqaj8YslXE6dMBRv56P33sh/m3bl6zVxd+6933o4xUqdQFI3NzD8SzbTPqgL35+WW++CSvx9xMcHKiudA2rCrWrOppPipyWJGfE5MTiouLTt05DCc4/ixY3p07966RXOtgl5s4g4grGXPnpprTXqNNiLcAIgegt+SiD0I2pu2LVu+vFOnTq8PGgiBWM0WQ1iYIBDSqzU1FZVRYUbUdZDxQf4SlSzwQrNgeNgGad1V2kVd00xtlCi8IBJAqjTkgk2klOzbTu44sCK2OA7OAskDXyBJZQqRgF9jc3IsFLoHOEZgUCZmaG1MAMTQ8uXLP/vsM24IkpPxvjfzPbO5dtmyZY3SGvhC1IdGJ1ch1sEpU8WzPohLnPRMdgtUgFaSePYMQsMNAzQNLQMU9tfFC9269eDXAtGx84pb7TZ4G51aBa7/dwsMAWAGacBBiK1Gvoj34YcLO7RrN2LEEHylBkmac5ZM8X9IfF5heeWk6dMHDRo0bPjwcINu/5GjAJOPHj1a+MmChg0bTp88tUWzZh/Pm4fswusADwBsIZeoPIlcfuHq9bsP7r07Y4bFzcCjxEUaqmstOdnZj7IfNm3cpGunTiiJSEYvzRBqcM+nRcVigZC6PkRHE4MFuKdGfBGMWapSoJJOnL/8pMq+fvPWDi2bRus1YQp5wMu0bNb8zeGD4J6h0Fu2/FpUmP/FooViQcDALsflZ3tmQayV1VXR4RHYefI4v35a+j+1mvZZefG8UG1gIJQcnhpEhFUaJDhdEAxUA5w3vEN6ejoCoEwscTjgA3kKtezY6T8nTJlcv3GjBo0ad+/RA0VIiI+P0BsQFgChNAqx08YAdwjF9EbHC4It5EsVMhePV1BaMXPObLFMXlXxfOiQQclxCWUFhXCZDot54tgxaanJ8KlcHl4meFJIjFVUasOml0nUOIR9YcXzyuJnpbkPs/Me53PzcANPEw/2BxKSk/jBkIvxqBVKRD+7xao3GlQ6fWpaGhRm6ZLFoKPjRo+xWa0apSI+LrZh/frQ6QDbTdHnYeABTVabMTbO5fXBGucvXIDQMGrUqNTUVC23QpjLr1MQagZs9TE8uCedXoaLIX8uArMfEjO21Dj1MgmoRwsnf07ctML5i07YnAXiIGk/m+AWkfCTPxAymS1KpZqLijAnu92O2L5v376tW7fCE+K6p09LP/zwwy5dusTExFy4cH7Q0MHde3RViqR+XlBELSQ8i80KF8PdnwON2EGCrCDnQMgvotZKAUXiEL3vQQY8bMaACunV5Zrvd7Ro2qRT+7Yuj1siEMoplrGvOLkCQZso4W7sN2Andvq6aVOmbNiwQafTwFQ9Lp9cXtfS8F8TaJjFfufefeDpaW9P79ip094D+z/99JPa2trUxMQH2Q9PHj8xa+ZMDQ3BphVzuBgYgBHyRFanQ63VHTx2zO5iGjRuBDEeOXgotV7yK917pCXFeZmA1WKm7oimatAG+LCkhEQjdePgw7sgQOF8bBl/APjE4rCr2Z7vDh5v8KQZFVXVG9auysq4defqpfopqUBIGq1+0sQxiCoA1CUlz8O0ao1SfOzI/rNnzxqjoqNj4oYNHZwYFQs/hQ/u40LeaMnol5rNiQeJTkFZ4HqpDki5ySdy5/n85NrAS8PDw6/duI47pKSkyuVKiURYZbKWlJXmFxWkpKb+deny8ePHcX55WZlOqYY3apDawGYyg1/pdeBBCgAbsUJZbbUUVpTX2u1NW7Q+ff6s3UEdVgcP6P9an76FuXmm6ioJX+i222orK17w838kaCf1aofXFgrgtrDFPjQEeFgfFhYTHY0tAhF1KoCGC4VqlSo5JSXg97s9nmh2Im2Hy0OtHQI+zTgcCl2+fHn50mWDBw8eP2asQi6/efMGIAkUOi46pmPH9hxi8Ad5FdUmkUwOkHLm7J9LVyyHdOfMmVNTXQ39bphe31prMujDnBYb4CvkaDGZGZ8HwkRiDYZi3Yuv1LMBWIPeukPnOV5N+JSGO2ELz0tvTdjENefiK6IfXDMLidmIERKEGY2wQ3yFFv30008//vjjokWLOnfuXFBQgJPJrbPd95DAZZYu/apJ40YctabWHT4Is9PAmh8qHFuq+xcJZ0EJRFIxJ338Ak9QVxC/X6NU4QJ4J/6SDZu+Wb+2S/uOY8e82b51m3BDmFQkdLtcCo5zQKXI86BMFAPx1+sPiqWCGzfuwE98s3YlwwRY0FTne+rs9mXC+dA8Hm/37v2r1qyeMm3yjRs3YLqIBvfv37t06dIH788KhAJetwfVr5LTjKg+AA+5lNpvaEx6wO339uk3oFHjxqNHjwX7T0+Oq66xPHmUV1leAbmi2tIbNiD4LwBShMQF9BqOTVarU6NTMv6Q1+eTySXwuyAACpVq6LT3KmtNn86f2zQ9rby48DDN7uxSa8IMkdFvvTOd8yTlz83jxo4qepKrUsqVKg35S6/vt19/TUlMoDlvBEIZTTbPpTrlflluin/sFygrioCaQz3hgMPpkLA9H7Bfa67V6w0Wi+nWnbsKubpde+pjcPlmRmVtzaD+r0FiTCBgNZklYjGs9HFunkwottTUhuvCamuq7DarPwjyyBPKZTHJyZHx8SKZYtLUKVeuX5s/f/7DzPtTJkzs2b6Vxe4OU8u9bgbl/+eLoroEVYC+UisabE8AEoL/8NTwGWQs+CCf2AIXQFW5fR9xUbcUJE/A90BtA0GZVAzbE7NxvtZqffLkCTBbcmISjCoxLhYHQe+fPS0BuqFxoamp7Tu0cXpCchnf7QWb9V25dvWnX3ZeuHBh4cKFzZs3z8/N27D+2+VLl7Zt3QZwN0yro/5rAT+5gBd8D/+56kbYhnihMPgP62NFTgkZpiWH2a4G+IrzYV10GptgA37qJsEeFxC38viDxU+fbty4MS8vr3///jk5OVFRUSCoYKc4jUYF8PmA94hXb7zxRnpKEg5y7hahwuH04EEIteHh/+j9h/rGwykiUrcLshtkl4gsK0kcx16tyaoP05IbWffzL+npqQkxsTeuXUZ4SYyOCQVpQIOUfY+Ea9ktbbClbwKeyeLU6ZRLlqxs1aJ53759ofcIHXUNMS8lwSXkkm38LX9eO3b8OJ1BN2rM6CGDBsF/7Nix453pb9utZqNWj0uRORe8q8NOAz0EPLvNpdSqPb4Q/LPbG/xuy+bOXboF/YHjR48YwwxvDBmckpQQBFKVCMBChQBq0A8fdbmEkuOxHjesjowJlWSxuwBEtDp6IZv3rGz6vA+aNGvx9pQJJU8etWjUsKiw8E5G5tOSMp5YzhcrZrz3L5jr6DffyMl+MHn8mJEjhgHTApxUlVV8+skny5cuad+yFakb2xngRaoLgKhOHINPrhNCkO1vAu0R1RkhTjBZzVqtPr8gHz4IB6Miop8UPd2zd3+vvn20Ol1JRVmPzp0el5bC72Y/yOrUsWOTRo01EhGqEUwUUnLaPUo5dT8kPWO1Dd6t3Gxv16nTlGlTEfybNmq8acMGgM8RA/vjfHxCfhCJIItq/pkCtGYbYggS9INFo5RD5BO2RT3FaNVEEYCbB66LcRvDjB6vR8YOF3yZOFfC+BmpiGusD5WWls7/aEHuo7yVK1fRRPdREThOtw3xCgqe3rlzB/ds1qxZWloS4wu5GQbCAW8vr3x+5swZrUq9e/fuWTPfHzZkCMxGJQNbJkWvw5dIsDQKMvShDsB1iXL+smnX7fWBHLIwk3AmqoAzRURjDn8CnSLhJ3wlMswXNWjYsKioCAEQGQZdSk6I425ld1FPNFgmwvvIkSONei1uBK0DfFAr5d9v/3H//v1wHHDKOFnJ9m4HtwxjJ3GEAaM6xDIpqjUQ9AFtSNjWLR8NBQ2gdJy94Ct/6dZtz54Wr1iyFPTZ7rAjoOtVKqvFUtft4J8WCBHYPF6FUmI22cPC1B98+PFHH32kU2sQ1Vk/SIZE6W8ic/mCQjFN9rZh48Y//vhj38EDqO7bt2+jtBHGMJWUmmGpml1ulCTo81OHjKCPx6fJWmqtDqFUolIpNm//afOmrfCsA/q9qpDJVTIJHDU+eCgqw8X4oE/AGHX9ddl8Wi0OuUKBcM1pFfw3HA9UduTb78bExS5etLCytOThvTsD+w8oLCw5c+7Cs+c1PKkSXqDWbLp08fxnny6YOGKoN+gXhqjZzahS7TtwYN2atSeOHFUqZGDLXElfFJTqGP9JqkHWArkfgDqQQxYUocKFYiHg/7btP6SkpDiczu7duwNxufwhCG/lNxtP/fHH7Dnvx8bFHThM7/dKn5ZcvHAh4POiahKiIn2+IONy67WEzTzUkdwnAonlC6wut9vv7zfwdbvd0bhxY5AIQMfSoqJxo0a/MXxomEYlYaHRf08k9pf19bdEATbgDfhDYolQSvOmoVjQgaCH8QqpAUgaCMHVUT87HPcFGPLufCELj7AlOSAmbd2xffmKVSNGjJzx7rsJsdEckUYqrzQv/uwLmEG3bt3CIyNat20TbtQwftg8Dw7zr8s31q1bB4NZsWJFkwb13D6aYQ1qiUzCyTEM8kCtl7AfKHHh48dAetghW/KzE5mxcQ+3BeYE8gSGRIJV4CuFTzYYcvs4DXmgWwX8uXmPS0pKtFotQCbcB3hprx7dELpBC+E+Tp7+EwdhllHhBtuLmWmQsnJykdWlS5cC04L0WuwOjUqF+wGUghlxCft4BGoNGzzZwCadThcZGYGYicgI8IXs8T9asUqv174/fTrui/Dh8bgEwYBKoXyhQy8skMRAWztDb3hwFA4k6+HDEydOfLpwPszgf7NAhigzBeU9+6hr9fETx8De7mRmvtqzJ+PzioRCKWoQFuJlZBJpMOAL+bxCsZgnkIDHQsPsbuqViyc/zC04efLkzPdmACyppAIvE5SIEABphUSIHzwV9seRjb9rlt3pgb1iB3eAETKh4NxFn4L9LF6wUE6jD/yHDx/u1vUVu5u5fT/39oOc4mfPLl6+PGfW+3PfnQSlQTGxxc2wY7bZ3hz+xpRJkyeOHe12e1TAUn8r6Evl43uhjbiGVRzEEdYCcYDx+x7mZN+4fQtEBDyk72uvapVq7k1RUXlVdk6OWCq5SgPMZW3at9u4/tv4+Pgjhw8yTtennyyaPH6CTq1ETkDglWxPHeg0PsCiNsarlElGT317zJixR44cHjxo0MA+Pc1W5+ED+021tR9/MA9IgNoT/pY42bBgkxL9SJCJzoFKIygRimJTIEhtGEDO3FfwWKg7HB0Q699+ooLDQqwOu1ZNyM3OTlJ05frNZSuWW232mTNn9X99EDvvNly8VymV3LyZcerUqfYdO0Ads3NzWrVqlZCUpAtTw0VmZuUOGTJk4qRJw4YNy8/Ph3kV5D+Sssu7I7ywE0doyK7EknqpKQJeHTpFxWNL7yZYeSL3sEUYKlwnzMDloneYgBUUDV/wc4pC7BuL2PjEmLg4jVLORTxottnm0GnIw+7ctRvXTpgwQSGta+bAnW0eD5j8ggULYH7pKSnw6bin5GUIZs95+YHvk/B5btS9xwcCaDKZqEXUZAJMtpjNKAh8sbBZm3bNmjWJjIpWsP3L/DTwSQ5RUxMCjEwg9HsBFdg6oB4KPIlMaDLb5XIpkJ8+zABXUfKsLD4h0W61ydmOBSA8EBmrf5QJClNgg+xSJ6dP/zFs+HDgjd69erKr6kANCBzjQ3Na40RIFIWhseGwW/oqFItoqkw+T2cM0+sM+/ft1dOyywaGuqRCLpQ1CN/l9OA2gNq0thE7Dyy31BHyptHQZFhe4GQBxcBz586haob0668QiqRCUXxMzM1bGWlp9Zu3apqd+7iopKS8ogL0IyE5JTbSyMkRt/MGg2qZzGy23MnI6NG9p1qlQJ7hVlChCOmkg2yBgXHwhcAdojEyjX80s60XEe/ylasymYIvEILT9ujWTSKRInblPnp07PS5efM+/PHnn0eOHIG6iUtMPHv69KJFi8Dbx48d987bb7dp3ToiTI+q8Xio75GXnTAGuULl2BwOMFWb23fp4oVBrw8sfFJw/OixWhMNHu3eqZ1WFzZ39qw+vXrTiqACPkE+CFwoQJ7BgWBBREzYbiPsasChuo4CBOtQY3QcOs2xF+4DlRCLxDj4z5/Iw+AyGTu6Cjfi5vaIj497fdCgsrLyFSuW372XmVwvLTwqAiwTZ0SER4BoZd67V1ZWNnjIYMSf2xkZly5fxRN+3rnz3v37cFW1JlNETHRKWmqvPr0SUpK/XrMawf3V/q9Fx8XWT02NiorkS8QyiYQJUryWSCUWhy37UW5Obu6VS5czbt2+dfPmPZoCp8hmtUHNFHI5rXiamFQ/vX6Txk0aN2xYPz09LTW1XkqKQoXKJL2F0cpYzYGuQoF/2PFjbGzMqBHDuRfdLsYLK/f4vDVW69vvvfv12jUXLl/ed/jQ48LCvMePGzZpcvnmjYz793BbKIOX7VXiCQZANX1+HngzTDvIEwGcpqQkJCQlN2veJC0tvW3bVpCf8MLlS4lJyVq5zOmisRXcFH2oKFbqAsBCxGsRisr4RRKB3eHBQZVKhvsChgCKREREXb9+Hf4pIS4GGWW8jEKucDmd8JT4imRzuGUSscVsTYiPvXDhEmAAKqx546b4iSqybvuCpwDf+7xQFNQvIhuegsewekLnqTW6lq1aXr1y5ZNPFtJyCA0aIZzYnV44ZalMHPAHxRKYLr+wsNjhdD9+8mTl12vWrFsXHhmZlJomFvHLKqu1KqXV6YyNimrduImXcVrNNeGGcFCyu5n3+SKFQqNd/+1GIzt1yr3MO5qwsNT4WEijymJW04gBnsvl3rxly6RJkxx2J4tqQxAUsk5QKBSAJoqEYvgCas6AL6UX4WCnYNV+8I2ExMSo2BgA4PjYmLLq6kNHjuTlP9KC7vOFcqUyjpZGDMTFxR89cmTZsqV/nT//ap8+6ampkeHherWaVIAqRSAiA6E1CPEvgNvTUoRwiLbde/ZMmzr5yeMCmOK7M2aUPyspLStr37pl69atl69c1qlTJ7FUCl9IgxCoVkmgsDWanMoNWBAiPwi7w3GuGl42Z/1HCSfTZeyl/0ZCQN3wMr16dm/bvsPlixcfPX5sCDNabdaEmHAUw+cPtmnVWKcP/27jd/EJCW3btIEEtn2/becvv2zdtq1d+/YTp0zu2qGdUqs1atRipcLtZTZs+m7rD9tkCrlUrURAgfWev3Tx/oP7x04cR6mBTaFySclJXTt2atWyZVs2tWjRIj09PTY2FvAPAYdrFEXeYGzUrur1AYXZ7A7YTEFREULuhUuXonGyTvvxwk9atmzZp3cvk8UKVQRyhZztTicwwOx587Z8v1Uml8FTJKekDBw0SK3RnPzz9Pfbf5j29vSvv1kXFAnrxSfinnBSD3Lz/jp/oUXTRgAsVG2gqR6fQCgCXZJKJWazLTrSyL+Ycc/LuNu1aSsH2ad+tqQ5JEYucSiUx3O6vQq5BJGEuC2fJxULXB7q/AZhQ8+WLVvx4QdzEetBkFxuF86HHQKoIBoAtMNDgobCFB8XPYZ337hxY1J8Andb1gKDnIZRQm0G/VBZnlACfYEB4oOHIoxbrfbYiDCr3bV3z54ftmzWqNQrlizp2rVTYdGzQ4cOIZo77Q4A+qiIiMjISMgahlRaXv7m6FE7d/3atXs3vVaNUuGDGzIenwZwI+STkN4htFPPzAMnzj4uLtmxc5cxKvKj+R8cO3qIH/ANGfh6n260ripgqk4uLS4u6d+v38rlK94YMpBVNUqcttapIUr0ApDbbC6hRCyXUZ8si4Mm1wfAu5/14ElhIdQivUH9zMzMXbv3XLp6a/DQYf369SsvfVZdXQ37HND/1aOHfx82dDBiio+UJSCFuPEIdmJSYsl+n0AA4dS1PzwuLh8/cQKKmRwXlZ1fOHPmzLenTQXKKHz8JL1+WphOO2f27MmTJ7dq3sLFeADXgfaBzfTs6ijIN+U2xIPQqVWGbS34H99e/CeJEwXXKwi3sDkdwHyoKZPN9s269VVVVdOmTfP7cYzfvHlzsCOgcYWU//2OX61W69S33lKoJA9zH6elpyEI4HJ6OUTBx436Rc3i5C5dOuVl56xYvhyUTxAKzZ8/v2f3HqmpqTKByOl1aSQKMEp4bnq5SW26BEzZHFHy1c0XSm+wqD8NYBfAklgEFIW7wUQjIiLkUnFe/pNt27ZBXE0bN8Q5dqcbvwKUYj//SeGqtasnTJum0Kg2bdqEyCSWSRs0aPDTTz8BW86aNQu3Bnhu3bxVcenTZ+VlN27c2LRh09ZvtybHJ6xYtjwvL+evc+eMergP8nUQNHhATbWJL5BrU+olrV+7rnevHkAYyLLfRwMTkX+bzQbEh2fb7NS7lAEzFvPyC59mZWXh8ShJ21atWrdqXmuywvauX7syfNhQm5WacABFcEQqkVI3drEUFCMQCNFbXX5w9ry5a9asYYctsv64bpgzm7gK5AcRjXlCqVgqwwFPCMSf8hsM8HJz8+bMfj/g9X0y/6PWrVolRkcGgrwu3Xu89fb0Ht26yyW0BpVGJfN6wQnplrj8/bkfnv7zzIaNGzt26Yxye7x+PBc0Eqja63GrZGKE+ABP6A8Jod1zF3z5y+59u3b/9ryyNC42as+unUqFrG/f13r06CHk8502oGsRqODkiZNGj3zjBY2iBEXh2AX2HXaXRk0vcsAHcQCn2Vy0LAGQGKo5PjHR4/Fk3KU1X8GCOnXp2rBJS7VaVlltLX1asnHDt7t//n7V6vUoJgtjaToj/IeucC1dHFiAbOGeQnxhkK2vomcV06a/c/rU7zaGOhU+fJg1aeJ4mPSAfq8lJiZaLKY2LVrt/O3X2uqaubNmB0JBCQsj2btRov0Qz8v4YJxi0DX6Dv3Hj/9/W2p7p336g2SymvVaPfwdt/AgrHH79u2AdrPmfPD6wMF5eXl3bmfMnTUDNQg4/fx55Q87dtDaQd071VodRp3KEQg5XM47mZnXrl8B97tw4UJBQcEXny4aNngoLxQsLCwsLSkBhgSNT4iNGzOCpqXyhvy02jhbIvBPuDMaVWe1wt6groBpUA9qDDEYcEMJ21eea7/wsONosZ+f/xjh4fPPP48whsH21Eq5m6FpHcFfip4+W7ly5edffmEMN9p8XoQds9UCNturT+/Tp0/DO6xevXrT1i2InMVPnyLMgHZWVFVu27ztYWb2ti3b2rZuk5aWumD+fKOWEK/b4xfwQ0qWXgqdTg8AT6f2rVDHjMfLJ9sDDBQRrSXcQu8TxVLx8xrT48KiM+f+Ki4u4l6VoHZhf1U1tZHGMLVKWVpaVvH8eVpaGuoYqIZcPvAjMJMfN+HDmJVgLHZ7Wr3U6KiIEE1UDlmRPrEf9u0JmQzxEjHQJC0hQE3tviAqCOUNXb12vf+rfbt06/rjTz81btQQ4sSZvx8/XmMyffbJAolUqVCp5NSVk/wFYLfDCfAsbNSkRUFh0adffgnq3bZde6VEJGXbS6EpcpGY5lmSyEQCkcPllsskdzKzbty4OWLkiMF9u2Zm3m/RrDGtbljwBH4zIT4hXKcGdf390NGWLZo3adQA7A5i4nQZ4IS8Mtu44SenQhie8QdycvMuXb+OoAfrVGu0GXfu/n7s2MPs7Pr160+YMLF3jx7hUTE+X0ghFRUVPYNlIlfwaZl37vbo1A7eEAAD9BgQiDU/4mYAT5AqZCsSiVE7Pm+AeF1IkJl55/UB/aQ02xDv8eMCGOHIkSOnTpvapm3bZi2aZeVkd+jUETDv240bWrdqDZOQSWn1SY+HAXYW0csS1AHAEfscgqj4g/R/2XLmhySTyV0eBziYiGYesupUmo7t27Vs3eLjhZ89Liqq36DBtWvXlq/4uk/f18L1VHdt27SD7oItN2/RwuZw1ZhN323adP3aNYfVevb0GVuNac7MWZPfHAUVgacwVVW3bt4i0mDMeZA1c8a72dlZCfHxly9czM97dOXylUc5eXA3UMLI8AjoW5NGjZs1aZxWr15ifLxepwcEgO5xE/khy7gh9BQx4+y5s4ePHFq3ZrUv4OMLBQp2MATAJ2LHXxcu/PDD90uWfBVhMKCQ0Ei3zREbYWzdooVBrUlLbdCxTesuXbqvXL5SKVdWP6969513r1+59s606Qs+WpCXmz98+Ij5H30MY6GVDhISN23eduqPUzWmWpVGo1SpaZ6uqipzRIQeOASPFBEZZcXIShUoyOoE62GOHj/2Sq++kNrBA/tiomjyj+Li4p0/bcc5KElNrSXcoDtw8FDPnt0NYQYqGxkT2wnIF5RJJVAft5shUkddmgUoFb0jY69ln8O2H7LJz5oskKHD6+ILpRU1VddvZuQ8ytuyZVvnzp0XfPRhfFycTqVUsK0Re/fte/S48PNPPsY+5/zYu/Gqa2x6vQYOTKkgD7Jz34EZ098aNHz4qpWro4w6IVTMF5QK+T6XXU66GJDI5V4+77Ola0+fO98HUe/V3m1bNrp67ZpOr9my/ceY2PjaqurPF32qVsr+9e77b0+fhkpVSAhg+2mZQSnbB5ik5vDA+OVPuTW6XS6IGMjnypUrVy9fhgG8xiaIDsaGq6QCgSfEu5OZfTPjzsP7D4qLCr76/HN6OR4KNG3cSC2XgD+C4uLePnaYL54Ad67Xa6m3E59ott3FSGVS1BsI7+y58zLu3l2z9mtEv/HjxyJjd+5k7N271+tnPvzwQzhNu82m1Wp//GE78ELHtu1wOYQPLkS4VAo8ThXmp6FkXO39X9JL80OqNlUZw4zYcTEOhVThD/kdDodSrbuVlTtr7ocwg7TU1AUfzQ83GB02W3SErqLKgu3WHb9u2f49quDPc2cnT5sKZDh51JuLPv/inXfe0cqlUFBIA/gFmfUFQxIBH6z71MmTNTVV9ZKSEdmaNm2qYREjl+DV2bZPSnWO5kUCKIMwwW7kSgW2mzdvxuVvT3sLsZp7v4cEpYKdIMQB7o0dOxY889bNjEuXLqel1o+JijJGRCAIAaioWB3Dve3U1YxANvAjgvGJEydmvj973KQpKxYvOnPhxk/bd6xatQKaWy8lafmSr3DP8+fOnPnjD76fQbCiJjtKQZ7P50HEC/h8VoddbzAAsjJ+b1Zu/r4D+1PrN7p54wZ4Kk1tFx0zZNAAs5XeckaE6UxmWxjbdXXnzp8nTphYXVONWI8warPbEHXkchoWieT0INTIA4Q8ETyovv67BXp8jEgi9fEEnqAPwfrI8WM//rLr6bMShUIFGNC3axdfiCfn855XV0cZjbm5uW+9/S5AZpvmTWpNCLNKpRROi+dyedVKicPj517QV1psjx7nr1m7trSkbMLoCaPeeEOrkKqlQCJ4ftButQnE8qBQuumH7af+PPvr7l+vXbnYoH691KSEP86cjohL+HX3voTYGDCQd2fMaNqovt3m0GtUrNGxxFoggJ0wjL+iuuJ5ddXDvPyYhHjUBBne1aswtN69e0Pp69Wrp1YoGK+Xll8HFw0Gz549u3T5yopKU3VN7cDXB5Y+e3r5z+O3Mh6WlzwdMWwAoK3fS939IB8ImZqm+UFYPDVjvrBAB81pT2Bh3fqNc+f8Kze/eN++PXji2AljYyMjSp8/v5OZIVMqQEigK2PeHFVRUYGKO3zwoKmmdviwYREGo5jtThlkV2LAg7hF/NiS/afp71b3zxSEn/V4XFJgd0L9lMDvGZ7A5PEe2n/gzB+nVTL56DdH9e0N+kO/giAVPS2bM28u8rxk+bI/z59D5po1aNChTRsYEgwG8D7gC9jMluhIA+dzHTa3Wi2HrEgyEpHVZFHqNLAB9mlACdS4DsN7aXv4hfuRO4jMm6zW7777DkSjc6dOIN2wVdQdcD5QK8QOspCRkQFAoVGpAtTRjO9z+56VlCnk8rLycpALGv0kkYgkYuCaqJgYKU0GSKnabDfq1Q8eFY6Z8tb3P+xY9fWK33ZsxnFwk0e5j0Dys+7dt1lNxrAwvtns1mhppgmnw6OEQ/UzYpnMz7hhOC63SyqXhfiCWptVq6EOAUhwHnIh3+nykmQ5NXyRbA6H2+3866+/Ro0cha81NdVhYWHU55B8rR/5xA4MWyaXgAJzJv9CMmxC3vk0CadYQgwQDu/Js2eff/Xln2fONWvZwmiMqF8/7aN5H0BTAKXhbrgwuHLtuiNHjqxeuapzx/bc3bitxe7UqmmFUJPVZtBqsFNlNn/xxeLD+4+mJiU3ql9v4fwPGqUno0IQXgRCKcOEtvywPS+/YP2G5XaX/7ffdvYf8GpMdOyeoydyHuXfvnGzV89Xsu4/6Nal07gxYxAngN/YOa+pWwNNFVNcbHPY4FgAGQ4f/R3UfMCAAWPGjElJSQGkRskhPQjCyTBlZWUXL17E+Q0bNvQHeFK5un3HjpHhYW3atAdT97ic8J2TJ45Xy8XgSDSFExSX8dHLKwEfrBXQGpohYGcBc3sDwCxeP2/12rUffDQX+NpkdeJRly9dysnJHjVqZHJi0t7fj7Rq2wZPBJZDMIyPj4dhO+32kydPwi+0bNoE9wF3BduRs+1qeOB/3hQKlUS52HqrSy8vBZaB9nO1TEOR2Y4gfL7MxU74h9Me5hfs2rXrxLHjb44cOWrESETFJ/l5v+7cZYRjiIxISq3Xpl3b6OhogT+oFAvMNpdeQ2+APOwb0ZpqixTsjDoDUMs8nhryUUOLSqdhGK+YZn+knAA3mEymKvhmmw12Ah4YFqYDECBJBmi2QoCR5cuXT2RHySEGcob6sizPSmlqCbPZDEvDtfChzZs3jzBE1ktO5Arm8wMzUpmfV5sLC4tdLgfgGx6blJIaEWmUsWPoCp6bQU/CwjQ+b/D48WMH9u0fNPh1xMDjx35Pr5c6cdIE/o9793fr0iUhJsrnCzpt9jB2JQrkgnF6pEqZP0DzYeJGFpddpVB7vIycutfUZdLpoS4R3ABwbhFw7NzLfghf+8orr8CjSEW0fiqxPmrEg/g8QL0y1suS06J3HmSfEFYgSKM2yI15/FKZyB/i1Vrs78yYce7cudGjR/fp0ycY8h8+eGja5Cl9enTlZixnvH4RLQosyLh/f+XyFXK5fOHChQ3TUsGhEQfgeP0U0n0c30XN3ct6kPvo0aJFS+C3xowaPu+D92PCDT4fO+ydL+KFROZqa0VlbcMmKQE+r7TafOrsqdYdO6Qkpew6fGr5smUJcfGv9u7z444f1q1e07NHBykfHseXmZlZWvIMJQKoyLhzKz8/r0uHDgMG9OvSsRMe6oALo3ZMKiOgzskTJ+BQEY569eqVmpyCg07GKxFLkE9U3OBhIwYNHTJx/NjXhwzdf3CfXEh8AIoiY8eHY99udWk0CrgMf8DrcLrVOh0pGRTlec38+fN3/rwdX0NBms0Woq6trXlw715OXn7nV3qdPnfh/X+9ffde9uuvv75ixYpJ497MyS+KjIzcvXt3ixYtOndojWqrMtkjwtSID0r4edz0RcINaRuil6vYZ+cQpjYnhBZSNpo8gdo+qXcpvX/5R0jEPj4vYw4SMoaP08MTyHj5ZeVHT57Y+esvz8vLlGJpu6Yt+vfpnZZQLyoqIq1+usvHKFUKG9te6g/4IA1cePf+/Qvnz5eXlgV8/qjwCHixDd9+q1HKaE0YkjHl0O20QyefPnt29959s8VijIwC1wIjCAs3osh6vU6rUwd9frlMejfz7jdr1/3y8890JeWwTqu5HYZdWIJjiz6/D5ZcU1NjtzkzH2Tl5eWBmDVr3rRD+47xCXE6rZ6dTIOShwlYrRa2F4DTZrNb7LaGjZrExUWCx2mV0vLntb/88svt27elMvGyJUtnz54N9Mv/686dY7//3qxJ07Ej3gCxkbNw2WGxq7RUH5AhZEsWAsF5nUqJksYLBmi2T5yG42xTIr3IRfhTyuVPy8s2btx4NzPz22+/rZ+WTp2hJVI/MHvQD7LBNjIHHXa7Sq2irgT0FpimMEC92F1uvkAkkdEqAlYPjV6dO3fOiVMnR4wYsXbN10Kh4OL583jwtctXRo0a1YJtKcYN4Aa9bMMPZPbTLzsho6lTpxo02srqaogMTrGmqrqyspJxucEomjRpklwvDTTC6ePBKnGJ02dVi2lCSuwH3SGXndEatNU1DoVOJZTySi3mzdu3v/r6sGb1UzZv35Of/0itUN69fQuatuOHbef+PCuHlxMKM27dvHz5MuLzlClTWrZoZqSB3tTpCT8BfYHW37t3786dO6Wlpa+++iqoLAyE8TGIOdjxsKCUa2rOyHo4bfpbS1YsL6t6/vTp04EDBy5d/FWj9AZfLPhEIhSB+ht1Kr8vRIPY+EGXyyOlASVUL8Wlzz/57NOdO76HsqAg0AVu62Xcdofnxv2HjwqKs7KyVq1aVVVTPXToUDjyTz//HNJTKBT5Tx7Dwffv318l5Tv9NCxIL/73vI//Zct4aeY2GU20zwMIghzkSjG8FX6n8am0SIaQmvhJaWkMDYIezDIY4tntrurqakB0p8XmdXj0YcYqp9nJ89v8zLKVK3p17/b+O+82T67nc7ilPIHXw2h0mpCIZ3I41MB+7MMfFRWAwXKrR2RnZVWUlQOSfDBnbv30elBaUFlIWyLiB/xQBmQHwY9G1UFP/dRDgHom4j5w3FKRwM3q5O59u3MfZn0wb55OreNiPmd4L+3QarWiLLB/lAJf4XdQQB+iBF8I7g3TyM+ndcRQsxBjeno6ajYpKSkq0sh4A4iu8AIyUCCRKCvr4eHDhxs1ajR48GC2Dwm1FObk5Pz000+LFy82GPT8Crtdp1LBYez/bc+4sWNbN2tis9o1WrXHzchojALPaneIpCKplLqG+XyMIMAXi+gVCrCyTC6HkHHc5fa4PG4Yd86jPDjaMIPh4cOH+/btg/107dyF9ZWUQn5aKQo7HrcL12InGOQHyM0CTxCk9NC8fGC0PFC+b7755q233lqzcjF4HcME3C7HjRvX9BrtyVMnRgwd3qpVK3pz6ANTkqNqISyDTr//0ME///yzc4eOOIiQBQwDxkohOgiG4yGTkIgt9qBYLsAxf4gmEJFRLyxq6pCL1aRKyCTiPwIOTfXIyy0omPfRp18uXtKqWfryFesR2TZ9twFMPTLCaAwz5GY/hKy7du4EtU5JicPViB7AjdDJQDAAF3Dq1CkYZ7NmzYBzUCVgqZz5ITOoG9QuvWOHqcCFi3gWp3vl6q/3HNgvVysLcnN1ERGR4RGff7JoWL9+IXBCj1cll9RWmQyRYXgMVAz0Hd4PGOJx0TPo8YYNG9j5VIDHqGM97BT0G4L18njl1dYr164BmAAVwwi//vprWPjU6W917NgRlWi322llnkGDIC4VjMtHb1DwwZ2RNyrU/771siERzgRfkYA+8JSyCprUXa8PQy6Bg1BSlYoWIdIbDWqFTMbn1ZjdSr3cw1pFXkXp1YsX/jr9Z7vGTWdOna6TK+VSIcplcdOkMs6AXywU/nXxr+PHjy/4+OMoQ8Te/Xv79ev36SeL2rRuPXXCRLvdAbco5NBXCHrFhAI+wA7YCbw/LFCqlEMm0DAuh06P1+9n1qxerdWqP5gzGwokEUpggf/F/JBQLm6Lg1yir9BY9uNhl1iC1sEQoAPw9UD1cHOo9KZNm/bs2RM2ieoWi8Qej08mEy9evBRkslHDNPijQ4d+LygoGD9+fEx0eFW1mT9+xoxpU6a2btlKKuTv2rXn7u2Mj+d/GB4eTt0n+Lzq6lpjuMHNrvnI+Bk4G6WE+kOC10G+1AwQDBU/K8EdIffu3bvrDGGQSFHJ09+PHj179uzECRNGDBuOinS7PcEgjYkCcQj4oRUhgFsvdfZlp8cM0Zz2CHQUAN2BRV98uWPHjnXfrAE9gAhqa2ufFhfC+HVqDUKaQia/deMmNKZpw/qQCC5BhKVxbiRfN37lAAEnSxQYdwD/4GTLOgtQr7r6YKf2JZEiSge9sBB5eYVdpVdL2HUm/ezNS2osXy1e2qdXL+jrmq9Xvdanr9vl4odCJ44dmzJpYufOHRDZ6dnsyfA1uPPZM39cunQJrrF3794d2nXATy6PSyFTeP3UU1GrpuFkgVAA+zKJHFUMJ11ZbdYb9e/OfL9P/9eqamqaNm/WqEFDqVjsQ6wTidUyWo3J7wmKWPtmYSLJimF7vec9KV6/ccPatWtoBQw2+oELhXxeGaiSWApZW11+tUKUV/AMsHP69OlwbYzPC6aq1KgBhChLWu2XixePeOONEYNoRAUSSkEftt0CAkQC7cIRhqElihAfuASsVfAk3+dhEFhQg3KZEpZmCDeq1WqNRktNFGIxRI+IzfKxGpfd4XP7as0mr5BnZVyFpSWNmjTRa9UJUTFpsXHpCcmROj3ANwxbIOZbPB6n2533KAdeNTzMgPs4bPaoqCigL1Do1i1ayiUSc63ZaKiboJHML0TTWouId5AswNNCNHaQ5/GC+wiqas1wN8uWfdW9W7dx48b4GY9cKuPDxFhtqFORf9ohkp991YQdHAcetNgcCpVSIhYTgntxKm6AHWxxKgQLzYfnxXHQy86duvbq9QqHCx7lF65du7Zdu3bjxo0DV7VYaV1hfqnJvH37drvV9vmiT0nY/sCZM2egQDPf+1d4ZASIB2obt7a5XSq5gubb4At8DEEsxB8EuuzsbCBs3BShAzoHf5Cdlwtv2iAt3cV4UOUJ8Um9e/aEq3ew7bywQL+PQcUgQ1aLRasLw82BGSy0qBoUUrLp+5/nfTBvwcKF0HhIEagdz6qXlAw8o5BLnz0rQ/IxzLFjx2bOnJmcGA9SJxII/UHgb6tRH0bWzjBymhSE2ls526CIQW3EJC67g6dQUYksVrNIHIK/QG35wTJ9ApmUOsdQvx8+TUOqUkhKa2uuXbl+5co1S60JlB2YtnXT+pUm28P797p27Yqb0pQVdYhLmJ//+PjRo6Ulxd27dqG+/+HheBw8F6FGmjyB5v5AlVH8gp2w5BDJXGs1GKiVy+FiPl+yeN6HHyhUKm6iFmQSJ8GqsTXXWBViqUwNzuNjJ80QMDSrrwiR6kFO/tYfvl+z5mtuGAF+47asc6F5elAom4NRq6SPnhQDEg8ZMoTmveDx9hw8MmvWrLS0NJgKXOeNq9dAC3u+0p1tnPpHwsnl5eWFhYVgRwaDAaT3/v37XqtVEx7RMLWeXCKFMcOMNWrAKZVMAWQk0un0CPuoaIAxpZLehstVSplYopDAF8lhgTKN6l9zZ0Nhvl2/LjYiCtFEBeMhgdg0eg0I8K59exYv+Sotrd6XX37ZrmVrk9WiUirhj2BFOjV16AHuUiqoGQasTKVSUnGpV67A63biD54CAToZP58Poo86Ct3NzFi3Zu3cebO6tO8Ab4hIQFhRDCP8H8wPhvf3r1wi5EF5pATcR5dLiUaB8iEeKuTUggj3J5VSG11VdQ3Q5pIly7Zs2QLyjxt+99130N6PP/44MsJQWUUz51ObynMbyqN6Xln92WefAWVNmTQecaO0tPzo0aPQWtAqk9kcHUOrcFkdTp2KeuifOHbixo0bMDPoGepPyoLVjMxM0M/U1FRoHnJmdzlhkEIef+evu+Pi4nr16AqVstusGo0KdgWKglr3+n2oIBQf2JOK5A1cvHxpwpSp323aNGTAa3gijuIqbB0un0ohrjZZlHJFSUlJYWEB6hX2D+rFF4TgGqh7LvsmC4QEXrC6thbBEELh1v7/R8J9keoECy+J4vJhdXwBvRNzeXkSCa/a4j78+8Gdu3Y+KcgP1xlLHmb3HTYMoQO4QqdCKKMpyrklOFAblVU1cNL5eTn10xt27dY5JTHR7aFZfbgBll4fTbqBfcQS1kD+nWCWVc+fx0ZRf1qPl0ZRfr5k2ZBhQxOSEjUKhcdLU48AmEDgAW+Ixn2wEgl4GaEMiF3g8jISlhpcu3UXFrh162YEKTxAzKcmMWSMnXGbT6CSOgjQ1WUVNS1atZw3Z+64CeMRlCRy2ZEjR9Z/++3On3+2WK2AjnAL0dFRIikNLWfjmAZb1KOEdWUOL5AjT8UOEbR5XPApRqXa7XKKAWMQFF74FE7ADDs0z+vzIcY6nW6Yjc1JM1atWbH6ld69QhIRCIsYxqhSjR89Kr1eKnwzAizobmS4/sbNjC++/LJ771eQUlNT5DKZXCTmHCt0HYbOxQDqqxICg/CDFtHEUBrqpEFmwmcxGi8kJrGTYQaCvDNn/zp4aP/c2XMaNUijk2j2Jj+gk4jauerS3+0N+ByPQKr7jnIhwtJoszrM4wHQCIW4WQyRnC63UkHECjswNmSSO+72+OS0WA1vytTpwM8gLLgKkqFWER7PZLbxEbnNNlrMEX7r5NGTmzdv3rhxY2q9JBDK+w+zOnfs9PuJ4xEREW7GXVhQtH/f3t49uoMEN2NbsRG4gPvhEYGD27Rrq2U9ExSUFlRhx0cq5XJvkLdjx48quXzQwAE0vIofQsiC54NTxMnQJLPFLJGBH0jLq2pXrFqZUq/emPHjFFKFTMx3eWjoDaQCYkCZRmBgtfDy1et6Q9jFixdrq2s+W7QQLD+SDTjcowHL1SowLoIfgQB1OHopVxrThOhvcSsUZCD4nToACMQBnsjuC/LFgl17f9+9d8+NM38IdNpwo27kG8PaNm8JIUQZ6ybJrDabw/XU2UrC4z0pLjyw72BNdeWQgYPABlHrUGM4Nm42NMbLQCwQLL6CFnJBz+cH7qWaRmJZGzX90zhq+BoRb9ee/V27dYO/A9SBWySjg2ugXtQ8v5sWD2PrHt/pdO7tP+LbidPnvtuy+fDhA7A6PAMflBehFhrGvjgUW10MQodYQl15zVbLHydPgfzGx8cjHwhcfJEQoYnx0wsPNwMbq3shBmuB8WCLfRzBg+HRUAsgseRTpFIUwe/16RCGxBLEN1SoSqmB6YqhXEKh0QhHzM1XTAlmAE1AdSz4+BNjRPiC+XNdLGcG5fYzXg0bNKCnlRXV8HRQUQQKfZgWxFIOUhcKyMTSmtoao8Ho91HrMU5GHiAZSBh4gV4gu92ItoA9LpddQYuZgST7Ea/w3Kzsx9duXL99+/a2LRtgik6XHcCHNCkI0xWzfY0ooTjczv+WIATq0yemF7AvHSv3E2Qt4AtQ45AYOSwxAiN1RwEIgPL52aXaa2rMBARkgK94Fo2YkdFkAzyywLq7sIDnaUnZjBkz2rZtO37SxJSkhEcFRefPnz9+4kSPHj169erVsmljFNvHLjkIvAtPn5CQAGgODMbdhIbAwP2zIBPpeVVVeESE1xc8cvBgYdGToa8PatS4gccFzEDmBxwLooLnwk+A2t69f3/v/n3fbViPI9A0F+MDGoPtSYWI+LQGJfcQ6AIU4+jxY507d96zZ0+YRj18+HCDXo+rkCBFXItCAvwBPZHUIAiuny7biczp9Ne1b/GDFqsJyNftDdzJyt57+NiB308YIqOgHwP69e/eo0vz1GSocNDDqNnpM7xBv8fnVUkVnoD3wYMHv/68s0mTJn179a6XnMJnDYx9Lg2bg5qiOl8Oq0PyMLRuDnbI8lggivqjDOEA8g1Lo5VeyDvgG4qMknIomuifj6gBNdmGeC6rTaHXsHOxC+xul1yugAXuOXAEPBCi0KooRHMWiC0sEKApyDZl4+NhX/PACNn1w+jIyy3ARViYDldxK7Swx+pSnXKwO1RA3MdHM2ciKOEgLkEhIWFAHkQ5h91FRuuj8bKwXLqMVWsYC4pMwgwGsx7mVNZU9+nTBxEWjDElLhpnQAGAUE+fOp2Xkztx3PioSAPNxspWN7UqAdXQo3g2uw36DWhA9wzQktQ6vR7V7HY4EbLpbGSTbRVCHGQBAa+ixnT1yg1Y4KoVX5ltjjC2x8zLPu4wJAk7uh8lwvbvCRX0covE1hvuSY4VoZU7yA2YhDLBkrHPKhiEhExQv2gch1Z4GBrCyvFAJAQ2OKiaWovRwI6A5/H+H7y2rYwVNRBJAAAAAElFTkSuQmCC"/>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nl-NL"/>
          </a:p>
        </p:txBody>
      </p:sp>
      <p:pic>
        <p:nvPicPr>
          <p:cNvPr id="6" name="Afbeelding 5"/>
          <p:cNvPicPr/>
          <p:nvPr/>
        </p:nvPicPr>
        <p:blipFill>
          <a:blip r:embed="rId2">
            <a:extLst>
              <a:ext uri="{28A0092B-C50C-407E-A947-70E740481C1C}">
                <a14:useLocalDpi xmlns:a14="http://schemas.microsoft.com/office/drawing/2010/main" val="0"/>
              </a:ext>
            </a:extLst>
          </a:blip>
          <a:srcRect/>
          <a:stretch>
            <a:fillRect/>
          </a:stretch>
        </p:blipFill>
        <p:spPr bwMode="auto">
          <a:xfrm>
            <a:off x="6788727" y="1724005"/>
            <a:ext cx="5002779" cy="3670031"/>
          </a:xfrm>
          <a:prstGeom prst="rect">
            <a:avLst/>
          </a:prstGeom>
          <a:noFill/>
          <a:ln>
            <a:noFill/>
          </a:ln>
        </p:spPr>
      </p:pic>
    </p:spTree>
    <p:extLst>
      <p:ext uri="{BB962C8B-B14F-4D97-AF65-F5344CB8AC3E}">
        <p14:creationId xmlns:p14="http://schemas.microsoft.com/office/powerpoint/2010/main" val="21395290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flip="none" rotWithShape="1">
          <a:gsLst>
            <a:gs pos="100000">
              <a:srgbClr val="FADBC8"/>
            </a:gs>
            <a:gs pos="86000">
              <a:srgbClr val="FBE5D7"/>
            </a:gs>
            <a:gs pos="0">
              <a:schemeClr val="accent2">
                <a:lumMod val="5000"/>
                <a:lumOff val="95000"/>
              </a:schemeClr>
            </a:gs>
          </a:gsLst>
          <a:lin ang="5400000" scaled="0"/>
          <a:tileRect/>
        </a:gradFill>
        <a:effectLst/>
      </p:bgPr>
    </p:bg>
    <p:spTree>
      <p:nvGrpSpPr>
        <p:cNvPr id="1" name=""/>
        <p:cNvGrpSpPr/>
        <p:nvPr/>
      </p:nvGrpSpPr>
      <p:grpSpPr>
        <a:xfrm>
          <a:off x="0" y="0"/>
          <a:ext cx="0" cy="0"/>
          <a:chOff x="0" y="0"/>
          <a:chExt cx="0" cy="0"/>
        </a:xfrm>
      </p:grpSpPr>
      <p:sp>
        <p:nvSpPr>
          <p:cNvPr id="2" name="Titel 1"/>
          <p:cNvSpPr>
            <a:spLocks noGrp="1"/>
          </p:cNvSpPr>
          <p:nvPr>
            <p:ph type="ctrTitle"/>
          </p:nvPr>
        </p:nvSpPr>
        <p:spPr>
          <a:xfrm>
            <a:off x="882502" y="794327"/>
            <a:ext cx="10632558" cy="5892800"/>
          </a:xfrm>
        </p:spPr>
        <p:txBody>
          <a:bodyPr anchor="t">
            <a:normAutofit/>
          </a:bodyPr>
          <a:lstStyle/>
          <a:p>
            <a:pPr algn="l"/>
            <a:r>
              <a:rPr lang="nl-NL" b="1" dirty="0"/>
              <a:t>§ 1.4 Kengetallen VR</a:t>
            </a:r>
            <a:r>
              <a:rPr lang="nl-NL" sz="2700" dirty="0"/>
              <a:t/>
            </a:r>
            <a:br>
              <a:rPr lang="nl-NL" sz="2700" dirty="0"/>
            </a:br>
            <a:r>
              <a:rPr lang="nl-NL" sz="2700" dirty="0"/>
              <a:t/>
            </a:r>
            <a:br>
              <a:rPr lang="nl-NL" sz="2700" dirty="0"/>
            </a:br>
            <a:r>
              <a:rPr lang="nl-NL" sz="4000" dirty="0"/>
              <a:t>Kengetal is verhoudingscijfer, zodat je iets kunt beoordelen. Er zijn 5 kengetallen bij </a:t>
            </a:r>
            <a:r>
              <a:rPr lang="nl-NL" sz="4000" dirty="0" err="1"/>
              <a:t>VR’n</a:t>
            </a:r>
            <a:r>
              <a:rPr lang="nl-NL" sz="4000" dirty="0"/>
              <a:t>.</a:t>
            </a:r>
            <a:br>
              <a:rPr lang="nl-NL" sz="4000" dirty="0"/>
            </a:br>
            <a:r>
              <a:rPr lang="nl-NL" sz="4000" dirty="0"/>
              <a:t/>
            </a:r>
            <a:br>
              <a:rPr lang="nl-NL" sz="4000" dirty="0"/>
            </a:br>
            <a:r>
              <a:rPr lang="nl-NL" sz="4000" dirty="0"/>
              <a:t>1. Omloopsnelheid</a:t>
            </a:r>
            <a:br>
              <a:rPr lang="nl-NL" sz="4000" dirty="0"/>
            </a:br>
            <a:r>
              <a:rPr lang="nl-NL" sz="4000" dirty="0"/>
              <a:t>2. Gemiddelde VR</a:t>
            </a:r>
            <a:br>
              <a:rPr lang="nl-NL" sz="4000" dirty="0"/>
            </a:br>
            <a:r>
              <a:rPr lang="nl-NL" sz="4000" dirty="0"/>
              <a:t>3. Omzetduur</a:t>
            </a:r>
            <a:br>
              <a:rPr lang="nl-NL" sz="4000" dirty="0"/>
            </a:br>
            <a:r>
              <a:rPr lang="nl-NL" sz="4000" dirty="0"/>
              <a:t>4. VR-norm</a:t>
            </a:r>
            <a:br>
              <a:rPr lang="nl-NL" sz="4000" dirty="0"/>
            </a:br>
            <a:r>
              <a:rPr lang="nl-NL" sz="4000" dirty="0"/>
              <a:t>5. Servicegraad</a:t>
            </a:r>
            <a:endParaRPr lang="nl-NL" sz="6600" dirty="0"/>
          </a:p>
        </p:txBody>
      </p:sp>
      <p:sp>
        <p:nvSpPr>
          <p:cNvPr id="4" name="Ovaal 3"/>
          <p:cNvSpPr/>
          <p:nvPr/>
        </p:nvSpPr>
        <p:spPr>
          <a:xfrm>
            <a:off x="11025963" y="542260"/>
            <a:ext cx="765544" cy="776177"/>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11124369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flip="none" rotWithShape="1">
          <a:gsLst>
            <a:gs pos="100000">
              <a:srgbClr val="FADBC8"/>
            </a:gs>
            <a:gs pos="86000">
              <a:srgbClr val="FBE5D7"/>
            </a:gs>
            <a:gs pos="0">
              <a:schemeClr val="accent2">
                <a:lumMod val="5000"/>
                <a:lumOff val="95000"/>
              </a:schemeClr>
            </a:gs>
          </a:gsLst>
          <a:lin ang="5400000" scaled="0"/>
          <a:tileRect/>
        </a:gradFill>
        <a:effectLst/>
      </p:bgPr>
    </p:bg>
    <p:spTree>
      <p:nvGrpSpPr>
        <p:cNvPr id="1" name=""/>
        <p:cNvGrpSpPr/>
        <p:nvPr/>
      </p:nvGrpSpPr>
      <p:grpSpPr>
        <a:xfrm>
          <a:off x="0" y="0"/>
          <a:ext cx="0" cy="0"/>
          <a:chOff x="0" y="0"/>
          <a:chExt cx="0" cy="0"/>
        </a:xfrm>
      </p:grpSpPr>
      <p:sp>
        <p:nvSpPr>
          <p:cNvPr id="2" name="Titel 1"/>
          <p:cNvSpPr>
            <a:spLocks noGrp="1"/>
          </p:cNvSpPr>
          <p:nvPr>
            <p:ph type="ctrTitle"/>
          </p:nvPr>
        </p:nvSpPr>
        <p:spPr>
          <a:xfrm>
            <a:off x="882502" y="794327"/>
            <a:ext cx="10632558" cy="5670268"/>
          </a:xfrm>
        </p:spPr>
        <p:txBody>
          <a:bodyPr anchor="t">
            <a:noAutofit/>
          </a:bodyPr>
          <a:lstStyle/>
          <a:p>
            <a:pPr algn="l"/>
            <a:r>
              <a:rPr lang="nl-NL" sz="3800" dirty="0"/>
              <a:t>❶ </a:t>
            </a:r>
            <a:r>
              <a:rPr lang="nl-NL" sz="3800" b="1" dirty="0"/>
              <a:t>Omzetsnelheid</a:t>
            </a:r>
            <a:r>
              <a:rPr lang="nl-NL" sz="3800" dirty="0"/>
              <a:t>: aantal x dat de gemiddelde VR per jaar wordt verkocht</a:t>
            </a:r>
            <a:br>
              <a:rPr lang="nl-NL" sz="3800" dirty="0"/>
            </a:br>
            <a:r>
              <a:rPr lang="nl-NL" sz="3800" dirty="0"/>
              <a:t>	= </a:t>
            </a:r>
            <a:r>
              <a:rPr lang="nl-NL" sz="3800" u="sng" dirty="0"/>
              <a:t>  totale voorraad per jaar</a:t>
            </a:r>
            <a:r>
              <a:rPr lang="nl-NL" sz="3800" dirty="0"/>
              <a:t> = </a:t>
            </a:r>
            <a:r>
              <a:rPr lang="nl-NL" sz="3800" u="sng" dirty="0"/>
              <a:t>(begin + eind VR /2)</a:t>
            </a:r>
            <a:r>
              <a:rPr lang="nl-NL" sz="3800" dirty="0"/>
              <a:t/>
            </a:r>
            <a:br>
              <a:rPr lang="nl-NL" sz="3800" dirty="0"/>
            </a:br>
            <a:r>
              <a:rPr lang="nl-NL" sz="3800" dirty="0"/>
              <a:t>      gemiddelde VR                      gemiddelde VR</a:t>
            </a:r>
            <a:br>
              <a:rPr lang="nl-NL" sz="3800" dirty="0"/>
            </a:br>
            <a:r>
              <a:rPr lang="nl-NL" sz="3800" dirty="0"/>
              <a:t/>
            </a:r>
            <a:br>
              <a:rPr lang="nl-NL" sz="3800" dirty="0"/>
            </a:br>
            <a:r>
              <a:rPr lang="nl-NL" sz="3800" dirty="0"/>
              <a:t>❷ </a:t>
            </a:r>
            <a:r>
              <a:rPr lang="nl-NL" sz="3800" b="1" dirty="0"/>
              <a:t>Gemiddelde VR</a:t>
            </a:r>
            <a:r>
              <a:rPr lang="nl-NL" sz="3800" dirty="0"/>
              <a:t>: gemiddeld aantal exemplaren aanwezig in een periode 	= </a:t>
            </a:r>
            <a:r>
              <a:rPr lang="nl-NL" sz="3800" u="sng" dirty="0" err="1"/>
              <a:t>beginVR</a:t>
            </a:r>
            <a:r>
              <a:rPr lang="nl-NL" sz="3800" u="sng" dirty="0"/>
              <a:t> + </a:t>
            </a:r>
            <a:r>
              <a:rPr lang="nl-NL" sz="3800" u="sng" dirty="0" err="1"/>
              <a:t>eindVR</a:t>
            </a:r>
            <a:r>
              <a:rPr lang="nl-NL" sz="3800" u="sng" dirty="0"/>
              <a:t>     </a:t>
            </a:r>
            <a:r>
              <a:rPr lang="nl-NL" sz="3800" dirty="0"/>
              <a:t/>
            </a:r>
            <a:br>
              <a:rPr lang="nl-NL" sz="3800" dirty="0"/>
            </a:br>
            <a:r>
              <a:rPr lang="nl-NL" sz="3800" dirty="0"/>
              <a:t>		    						2			</a:t>
            </a:r>
            <a:br>
              <a:rPr lang="nl-NL" sz="3800" dirty="0"/>
            </a:br>
            <a:r>
              <a:rPr lang="nl-NL" sz="3800" dirty="0" err="1"/>
              <a:t>òf</a:t>
            </a:r>
            <a:r>
              <a:rPr lang="nl-NL" sz="3800" dirty="0"/>
              <a:t>, bij meerdere periodes:</a:t>
            </a:r>
            <a:br>
              <a:rPr lang="nl-NL" sz="3800" dirty="0"/>
            </a:br>
            <a:r>
              <a:rPr lang="nl-NL" sz="3800" dirty="0"/>
              <a:t>	= </a:t>
            </a:r>
            <a:r>
              <a:rPr lang="nl-NL" sz="3800" u="sng" dirty="0"/>
              <a:t>½ </a:t>
            </a:r>
            <a:r>
              <a:rPr lang="nl-NL" sz="3800" u="sng" dirty="0" err="1"/>
              <a:t>beginVR</a:t>
            </a:r>
            <a:r>
              <a:rPr lang="nl-NL" sz="3800" u="sng" dirty="0"/>
              <a:t> + alle </a:t>
            </a:r>
            <a:r>
              <a:rPr lang="nl-NL" sz="3800" u="sng" dirty="0" err="1"/>
              <a:t>tussenVR’n</a:t>
            </a:r>
            <a:r>
              <a:rPr lang="nl-NL" sz="3800" u="sng" dirty="0"/>
              <a:t> + ½ </a:t>
            </a:r>
            <a:r>
              <a:rPr lang="nl-NL" sz="3800" u="sng" dirty="0" err="1"/>
              <a:t>eindVR</a:t>
            </a:r>
            <a:r>
              <a:rPr lang="nl-NL" sz="3800" dirty="0"/>
              <a:t/>
            </a:r>
            <a:br>
              <a:rPr lang="nl-NL" sz="3800" dirty="0"/>
            </a:br>
            <a:r>
              <a:rPr lang="nl-NL" sz="3800" dirty="0"/>
              <a:t>			aantal tellingen - 1</a:t>
            </a:r>
          </a:p>
        </p:txBody>
      </p:sp>
      <p:sp>
        <p:nvSpPr>
          <p:cNvPr id="4" name="Ovaal 3"/>
          <p:cNvSpPr/>
          <p:nvPr/>
        </p:nvSpPr>
        <p:spPr>
          <a:xfrm>
            <a:off x="11025963" y="542260"/>
            <a:ext cx="765544" cy="776177"/>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30357213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flip="none" rotWithShape="1">
          <a:gsLst>
            <a:gs pos="100000">
              <a:srgbClr val="FADBC8"/>
            </a:gs>
            <a:gs pos="86000">
              <a:srgbClr val="FBE5D7"/>
            </a:gs>
            <a:gs pos="0">
              <a:schemeClr val="accent2">
                <a:lumMod val="5000"/>
                <a:lumOff val="95000"/>
              </a:schemeClr>
            </a:gs>
          </a:gsLst>
          <a:lin ang="5400000" scaled="0"/>
          <a:tileRect/>
        </a:gradFill>
        <a:effectLst/>
      </p:bgPr>
    </p:bg>
    <p:spTree>
      <p:nvGrpSpPr>
        <p:cNvPr id="1" name=""/>
        <p:cNvGrpSpPr/>
        <p:nvPr/>
      </p:nvGrpSpPr>
      <p:grpSpPr>
        <a:xfrm>
          <a:off x="0" y="0"/>
          <a:ext cx="0" cy="0"/>
          <a:chOff x="0" y="0"/>
          <a:chExt cx="0" cy="0"/>
        </a:xfrm>
      </p:grpSpPr>
      <p:sp>
        <p:nvSpPr>
          <p:cNvPr id="2" name="Titel 1"/>
          <p:cNvSpPr>
            <a:spLocks noGrp="1"/>
          </p:cNvSpPr>
          <p:nvPr>
            <p:ph type="ctrTitle"/>
          </p:nvPr>
        </p:nvSpPr>
        <p:spPr>
          <a:xfrm>
            <a:off x="882502" y="794327"/>
            <a:ext cx="10632558" cy="5670268"/>
          </a:xfrm>
        </p:spPr>
        <p:txBody>
          <a:bodyPr anchor="t">
            <a:normAutofit/>
          </a:bodyPr>
          <a:lstStyle/>
          <a:p>
            <a:pPr algn="l"/>
            <a:r>
              <a:rPr lang="nl-NL" sz="4000" dirty="0"/>
              <a:t>❸</a:t>
            </a:r>
            <a:r>
              <a:rPr lang="nl-NL" sz="4000" b="1" dirty="0"/>
              <a:t>Omzetduur</a:t>
            </a:r>
            <a:r>
              <a:rPr lang="nl-NL" sz="4000" dirty="0"/>
              <a:t> hoe lang is een goed in ‘t bedrijf?</a:t>
            </a:r>
            <a:br>
              <a:rPr lang="nl-NL" sz="4000" dirty="0"/>
            </a:br>
            <a:r>
              <a:rPr lang="nl-NL" sz="4000" dirty="0"/>
              <a:t/>
            </a:r>
            <a:br>
              <a:rPr lang="nl-NL" sz="4000" dirty="0"/>
            </a:br>
            <a:r>
              <a:rPr lang="nl-NL" sz="4000" dirty="0"/>
              <a:t>Omzetduur in dagen = </a:t>
            </a:r>
            <a:r>
              <a:rPr lang="nl-NL" sz="4000" u="sng" dirty="0"/>
              <a:t>	360 		   _</a:t>
            </a:r>
            <a:br>
              <a:rPr lang="nl-NL" sz="4000" u="sng" dirty="0"/>
            </a:br>
            <a:r>
              <a:rPr lang="nl-NL" sz="4000" dirty="0"/>
              <a:t>                                        omzetsnelheid</a:t>
            </a:r>
            <a:br>
              <a:rPr lang="nl-NL" sz="4000" dirty="0"/>
            </a:br>
            <a:r>
              <a:rPr lang="nl-NL" sz="4000" dirty="0"/>
              <a:t/>
            </a:r>
            <a:br>
              <a:rPr lang="nl-NL" sz="4000" dirty="0"/>
            </a:br>
            <a:r>
              <a:rPr lang="nl-NL" sz="4000" dirty="0"/>
              <a:t/>
            </a:r>
            <a:br>
              <a:rPr lang="nl-NL" sz="4000" dirty="0"/>
            </a:br>
            <a:r>
              <a:rPr lang="nl-NL" sz="4000" dirty="0"/>
              <a:t>❹</a:t>
            </a:r>
            <a:r>
              <a:rPr lang="nl-NL" sz="4000" b="1" dirty="0"/>
              <a:t>Voorraadnorm</a:t>
            </a:r>
            <a:r>
              <a:rPr lang="nl-NL" sz="4000" dirty="0"/>
              <a:t>: standaardverhouding per periode</a:t>
            </a:r>
            <a:br>
              <a:rPr lang="nl-NL" sz="4000" dirty="0"/>
            </a:br>
            <a:r>
              <a:rPr lang="nl-NL" sz="4000" dirty="0"/>
              <a:t/>
            </a:r>
            <a:br>
              <a:rPr lang="nl-NL" sz="4000" dirty="0"/>
            </a:br>
            <a:endParaRPr lang="nl-NL" sz="4000" dirty="0"/>
          </a:p>
        </p:txBody>
      </p:sp>
      <p:sp>
        <p:nvSpPr>
          <p:cNvPr id="4" name="Ovaal 3"/>
          <p:cNvSpPr/>
          <p:nvPr/>
        </p:nvSpPr>
        <p:spPr>
          <a:xfrm>
            <a:off x="11025963" y="542260"/>
            <a:ext cx="765544" cy="776177"/>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28620187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flip="none" rotWithShape="1">
          <a:gsLst>
            <a:gs pos="100000">
              <a:srgbClr val="FADBC8"/>
            </a:gs>
            <a:gs pos="86000">
              <a:srgbClr val="FBE5D7"/>
            </a:gs>
            <a:gs pos="0">
              <a:schemeClr val="accent2">
                <a:lumMod val="5000"/>
                <a:lumOff val="95000"/>
              </a:schemeClr>
            </a:gs>
          </a:gsLst>
          <a:lin ang="5400000" scaled="0"/>
          <a:tileRect/>
        </a:gradFill>
        <a:effectLst/>
      </p:bgPr>
    </p:bg>
    <p:spTree>
      <p:nvGrpSpPr>
        <p:cNvPr id="1" name=""/>
        <p:cNvGrpSpPr/>
        <p:nvPr/>
      </p:nvGrpSpPr>
      <p:grpSpPr>
        <a:xfrm>
          <a:off x="0" y="0"/>
          <a:ext cx="0" cy="0"/>
          <a:chOff x="0" y="0"/>
          <a:chExt cx="0" cy="0"/>
        </a:xfrm>
      </p:grpSpPr>
      <p:sp>
        <p:nvSpPr>
          <p:cNvPr id="2" name="Titel 1"/>
          <p:cNvSpPr>
            <a:spLocks noGrp="1"/>
          </p:cNvSpPr>
          <p:nvPr>
            <p:ph type="ctrTitle"/>
          </p:nvPr>
        </p:nvSpPr>
        <p:spPr>
          <a:xfrm>
            <a:off x="882502" y="794327"/>
            <a:ext cx="10632558" cy="5670268"/>
          </a:xfrm>
        </p:spPr>
        <p:txBody>
          <a:bodyPr anchor="t">
            <a:normAutofit/>
          </a:bodyPr>
          <a:lstStyle/>
          <a:p>
            <a:pPr algn="l"/>
            <a:r>
              <a:rPr lang="nl-NL" sz="4000" dirty="0"/>
              <a:t>❺</a:t>
            </a:r>
            <a:r>
              <a:rPr lang="nl-NL" sz="4000" b="1" dirty="0"/>
              <a:t>Servicegraad:</a:t>
            </a:r>
            <a:r>
              <a:rPr lang="nl-NL" sz="4000" dirty="0"/>
              <a:t> of het lukt om aan de vraag van de afnemers te voldoen. </a:t>
            </a:r>
            <a:br>
              <a:rPr lang="nl-NL" sz="4000" dirty="0"/>
            </a:br>
            <a:r>
              <a:rPr lang="nl-NL" sz="4000" dirty="0"/>
              <a:t>Liefst zo min mogelijk </a:t>
            </a:r>
            <a:br>
              <a:rPr lang="nl-NL" sz="4000" dirty="0"/>
            </a:br>
            <a:r>
              <a:rPr lang="nl-NL" sz="4000" dirty="0"/>
              <a:t>VR-kosten, maar wel  een </a:t>
            </a:r>
            <a:br>
              <a:rPr lang="nl-NL" sz="4000" dirty="0"/>
            </a:br>
            <a:r>
              <a:rPr lang="nl-NL" sz="4000" dirty="0"/>
              <a:t>hoge servicegraad.</a:t>
            </a:r>
            <a:br>
              <a:rPr lang="nl-NL" sz="4000" dirty="0"/>
            </a:br>
            <a:r>
              <a:rPr lang="nl-NL" sz="4000" dirty="0"/>
              <a:t/>
            </a:r>
            <a:br>
              <a:rPr lang="nl-NL" sz="4000" dirty="0"/>
            </a:br>
            <a:r>
              <a:rPr lang="nl-NL" sz="4000" dirty="0"/>
              <a:t>Dit is duur, dus bedrijven </a:t>
            </a:r>
            <a:br>
              <a:rPr lang="nl-NL" sz="4000" dirty="0"/>
            </a:br>
            <a:r>
              <a:rPr lang="nl-NL" sz="4000" dirty="0"/>
              <a:t>kiezen voor het </a:t>
            </a:r>
            <a:br>
              <a:rPr lang="nl-NL" sz="4000" dirty="0"/>
            </a:br>
            <a:r>
              <a:rPr lang="nl-NL" sz="4000" u="sng" dirty="0"/>
              <a:t>grootste verschil</a:t>
            </a:r>
            <a:r>
              <a:rPr lang="nl-NL" sz="4000" dirty="0"/>
              <a:t> tussen </a:t>
            </a:r>
            <a:br>
              <a:rPr lang="nl-NL" sz="4000" dirty="0"/>
            </a:br>
            <a:r>
              <a:rPr lang="nl-NL" sz="4000" dirty="0"/>
              <a:t>omzet en kosten.</a:t>
            </a:r>
          </a:p>
        </p:txBody>
      </p:sp>
      <p:sp>
        <p:nvSpPr>
          <p:cNvPr id="4" name="Ovaal 3"/>
          <p:cNvSpPr/>
          <p:nvPr/>
        </p:nvSpPr>
        <p:spPr>
          <a:xfrm>
            <a:off x="11025963" y="542260"/>
            <a:ext cx="765544" cy="776177"/>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3" name="Afbeelding 2"/>
          <p:cNvPicPr>
            <a:picLocks noChangeAspect="1"/>
          </p:cNvPicPr>
          <p:nvPr/>
        </p:nvPicPr>
        <p:blipFill>
          <a:blip r:embed="rId2"/>
          <a:stretch>
            <a:fillRect/>
          </a:stretch>
        </p:blipFill>
        <p:spPr>
          <a:xfrm>
            <a:off x="6724207" y="1570504"/>
            <a:ext cx="5067300" cy="4486275"/>
          </a:xfrm>
          <a:prstGeom prst="rect">
            <a:avLst/>
          </a:prstGeom>
        </p:spPr>
      </p:pic>
    </p:spTree>
    <p:extLst>
      <p:ext uri="{BB962C8B-B14F-4D97-AF65-F5344CB8AC3E}">
        <p14:creationId xmlns:p14="http://schemas.microsoft.com/office/powerpoint/2010/main" val="18571556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gradFill flip="none" rotWithShape="1">
          <a:gsLst>
            <a:gs pos="100000">
              <a:srgbClr val="FADBC8"/>
            </a:gs>
            <a:gs pos="86000">
              <a:srgbClr val="FBE5D7"/>
            </a:gs>
            <a:gs pos="0">
              <a:schemeClr val="accent2">
                <a:lumMod val="5000"/>
                <a:lumOff val="95000"/>
              </a:schemeClr>
            </a:gs>
          </a:gsLst>
          <a:lin ang="5400000" scaled="0"/>
          <a:tileRect/>
        </a:gradFill>
        <a:effectLst/>
      </p:bgPr>
    </p:bg>
    <p:spTree>
      <p:nvGrpSpPr>
        <p:cNvPr id="1" name=""/>
        <p:cNvGrpSpPr/>
        <p:nvPr/>
      </p:nvGrpSpPr>
      <p:grpSpPr>
        <a:xfrm>
          <a:off x="0" y="0"/>
          <a:ext cx="0" cy="0"/>
          <a:chOff x="0" y="0"/>
          <a:chExt cx="0" cy="0"/>
        </a:xfrm>
      </p:grpSpPr>
      <p:sp>
        <p:nvSpPr>
          <p:cNvPr id="2" name="Titel 1"/>
          <p:cNvSpPr>
            <a:spLocks noGrp="1"/>
          </p:cNvSpPr>
          <p:nvPr>
            <p:ph type="ctrTitle"/>
          </p:nvPr>
        </p:nvSpPr>
        <p:spPr>
          <a:xfrm>
            <a:off x="882502" y="794327"/>
            <a:ext cx="10632558" cy="5670268"/>
          </a:xfrm>
        </p:spPr>
        <p:txBody>
          <a:bodyPr anchor="t">
            <a:normAutofit/>
          </a:bodyPr>
          <a:lstStyle/>
          <a:p>
            <a:pPr algn="l"/>
            <a:r>
              <a:rPr lang="nl-NL" sz="4000" dirty="0"/>
              <a:t>❺</a:t>
            </a:r>
            <a:r>
              <a:rPr lang="nl-NL" sz="4000" b="1" dirty="0"/>
              <a:t>Servicegraad:</a:t>
            </a:r>
            <a:br>
              <a:rPr lang="nl-NL" sz="4000" b="1" dirty="0"/>
            </a:br>
            <a:r>
              <a:rPr lang="nl-NL" sz="4000" dirty="0"/>
              <a:t/>
            </a:r>
            <a:br>
              <a:rPr lang="nl-NL" sz="4000" dirty="0"/>
            </a:br>
            <a:r>
              <a:rPr lang="nl-NL" sz="4000" dirty="0"/>
              <a:t>  = </a:t>
            </a:r>
            <a:r>
              <a:rPr lang="nl-NL" sz="4000" u="sng" dirty="0"/>
              <a:t>   aantal aanwezige artikelsoorten     </a:t>
            </a:r>
            <a:r>
              <a:rPr lang="nl-NL" sz="4000" dirty="0"/>
              <a:t>  x 100</a:t>
            </a:r>
            <a:br>
              <a:rPr lang="nl-NL" sz="4000" dirty="0"/>
            </a:br>
            <a:r>
              <a:rPr lang="nl-NL" sz="4000" dirty="0"/>
              <a:t>      totaal te verhandelen artikelsoorten</a:t>
            </a:r>
          </a:p>
        </p:txBody>
      </p:sp>
      <p:sp>
        <p:nvSpPr>
          <p:cNvPr id="4" name="Ovaal 3"/>
          <p:cNvSpPr/>
          <p:nvPr/>
        </p:nvSpPr>
        <p:spPr>
          <a:xfrm>
            <a:off x="11025963" y="542260"/>
            <a:ext cx="765544" cy="776177"/>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30261950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gradFill flip="none" rotWithShape="1">
          <a:gsLst>
            <a:gs pos="100000">
              <a:srgbClr val="FADBC8"/>
            </a:gs>
            <a:gs pos="86000">
              <a:srgbClr val="FBE5D7"/>
            </a:gs>
            <a:gs pos="0">
              <a:schemeClr val="accent2">
                <a:lumMod val="5000"/>
                <a:lumOff val="95000"/>
              </a:schemeClr>
            </a:gs>
          </a:gsLst>
          <a:lin ang="5400000" scaled="0"/>
          <a:tileRect/>
        </a:gradFill>
        <a:effectLst/>
      </p:bgPr>
    </p:bg>
    <p:spTree>
      <p:nvGrpSpPr>
        <p:cNvPr id="1" name=""/>
        <p:cNvGrpSpPr/>
        <p:nvPr/>
      </p:nvGrpSpPr>
      <p:grpSpPr>
        <a:xfrm>
          <a:off x="0" y="0"/>
          <a:ext cx="0" cy="0"/>
          <a:chOff x="0" y="0"/>
          <a:chExt cx="0" cy="0"/>
        </a:xfrm>
      </p:grpSpPr>
      <p:sp>
        <p:nvSpPr>
          <p:cNvPr id="2" name="Titel 1"/>
          <p:cNvSpPr>
            <a:spLocks noGrp="1"/>
          </p:cNvSpPr>
          <p:nvPr>
            <p:ph type="ctrTitle"/>
          </p:nvPr>
        </p:nvSpPr>
        <p:spPr>
          <a:xfrm>
            <a:off x="882502" y="794327"/>
            <a:ext cx="10632558" cy="5670268"/>
          </a:xfrm>
        </p:spPr>
        <p:txBody>
          <a:bodyPr anchor="t">
            <a:normAutofit/>
          </a:bodyPr>
          <a:lstStyle/>
          <a:p>
            <a:pPr algn="l"/>
            <a:r>
              <a:rPr lang="nl-NL" b="1" dirty="0"/>
              <a:t>§ 1.5 Bestel- en VR-kosten</a:t>
            </a:r>
            <a:r>
              <a:rPr lang="nl-NL" sz="4000" dirty="0"/>
              <a:t/>
            </a:r>
            <a:br>
              <a:rPr lang="nl-NL" sz="4000" dirty="0"/>
            </a:br>
            <a:r>
              <a:rPr lang="nl-NL" sz="4000" dirty="0"/>
              <a:t/>
            </a:r>
            <a:br>
              <a:rPr lang="nl-NL" sz="4000" dirty="0"/>
            </a:br>
            <a:r>
              <a:rPr lang="nl-NL" sz="4000" dirty="0"/>
              <a:t>Bestelkosten: hoe vaker, hoe hoger, dus grote hoeveelheden tegelijk bestellen is goedkoper.</a:t>
            </a:r>
            <a:br>
              <a:rPr lang="nl-NL" sz="4000" dirty="0"/>
            </a:br>
            <a:r>
              <a:rPr lang="nl-NL" sz="4000" dirty="0"/>
              <a:t/>
            </a:r>
            <a:br>
              <a:rPr lang="nl-NL" sz="4000" dirty="0"/>
            </a:br>
            <a:r>
              <a:rPr lang="nl-NL" sz="4000" dirty="0"/>
              <a:t>Voorraadkosten: de 3 </a:t>
            </a:r>
            <a:r>
              <a:rPr lang="nl-NL" sz="4000" dirty="0" err="1"/>
              <a:t>R’en</a:t>
            </a:r>
            <a:r>
              <a:rPr lang="nl-NL" sz="4000" dirty="0"/>
              <a:t>:</a:t>
            </a:r>
            <a:br>
              <a:rPr lang="nl-NL" sz="4000" dirty="0"/>
            </a:br>
            <a:r>
              <a:rPr lang="nl-NL" sz="4000" b="1" dirty="0"/>
              <a:t>R</a:t>
            </a:r>
            <a:r>
              <a:rPr lang="nl-NL" sz="4000" dirty="0"/>
              <a:t>uimte</a:t>
            </a:r>
            <a:br>
              <a:rPr lang="nl-NL" sz="4000" dirty="0"/>
            </a:br>
            <a:r>
              <a:rPr lang="nl-NL" sz="4000" b="1" dirty="0"/>
              <a:t>R</a:t>
            </a:r>
            <a:r>
              <a:rPr lang="nl-NL" sz="4000" dirty="0"/>
              <a:t>ente </a:t>
            </a:r>
            <a:br>
              <a:rPr lang="nl-NL" sz="4000" dirty="0"/>
            </a:br>
            <a:r>
              <a:rPr lang="nl-NL" sz="4000" b="1" dirty="0"/>
              <a:t>R</a:t>
            </a:r>
            <a:r>
              <a:rPr lang="nl-NL" sz="4000" dirty="0"/>
              <a:t>isico</a:t>
            </a:r>
            <a:endParaRPr lang="nl-NL" sz="6600" dirty="0"/>
          </a:p>
        </p:txBody>
      </p:sp>
      <p:sp>
        <p:nvSpPr>
          <p:cNvPr id="4" name="Ovaal 3"/>
          <p:cNvSpPr/>
          <p:nvPr/>
        </p:nvSpPr>
        <p:spPr>
          <a:xfrm>
            <a:off x="11025963" y="542260"/>
            <a:ext cx="765544" cy="776177"/>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15975306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gradFill flip="none" rotWithShape="1">
          <a:gsLst>
            <a:gs pos="100000">
              <a:srgbClr val="FADBC8"/>
            </a:gs>
            <a:gs pos="86000">
              <a:srgbClr val="FBE5D7"/>
            </a:gs>
            <a:gs pos="0">
              <a:schemeClr val="accent2">
                <a:lumMod val="5000"/>
                <a:lumOff val="95000"/>
              </a:schemeClr>
            </a:gs>
          </a:gsLst>
          <a:lin ang="5400000" scaled="0"/>
          <a:tileRect/>
        </a:gradFill>
        <a:effectLst/>
      </p:bgPr>
    </p:bg>
    <p:spTree>
      <p:nvGrpSpPr>
        <p:cNvPr id="1" name=""/>
        <p:cNvGrpSpPr/>
        <p:nvPr/>
      </p:nvGrpSpPr>
      <p:grpSpPr>
        <a:xfrm>
          <a:off x="0" y="0"/>
          <a:ext cx="0" cy="0"/>
          <a:chOff x="0" y="0"/>
          <a:chExt cx="0" cy="0"/>
        </a:xfrm>
      </p:grpSpPr>
      <p:sp>
        <p:nvSpPr>
          <p:cNvPr id="2" name="Titel 1"/>
          <p:cNvSpPr>
            <a:spLocks noGrp="1"/>
          </p:cNvSpPr>
          <p:nvPr>
            <p:ph type="ctrTitle"/>
          </p:nvPr>
        </p:nvSpPr>
        <p:spPr>
          <a:xfrm>
            <a:off x="882502" y="794327"/>
            <a:ext cx="10632558" cy="5670268"/>
          </a:xfrm>
        </p:spPr>
        <p:txBody>
          <a:bodyPr anchor="t">
            <a:normAutofit fontScale="90000"/>
          </a:bodyPr>
          <a:lstStyle/>
          <a:p>
            <a:pPr algn="l"/>
            <a:r>
              <a:rPr lang="nl-NL" b="1" dirty="0"/>
              <a:t>§ 1.5 Bestel- en VR-kosten</a:t>
            </a:r>
            <a:r>
              <a:rPr lang="nl-NL" sz="4000" dirty="0"/>
              <a:t/>
            </a:r>
            <a:br>
              <a:rPr lang="nl-NL" sz="4000" dirty="0"/>
            </a:br>
            <a:r>
              <a:rPr lang="nl-NL" sz="4000" dirty="0"/>
              <a:t/>
            </a:r>
            <a:br>
              <a:rPr lang="nl-NL" sz="4000" dirty="0"/>
            </a:br>
            <a:r>
              <a:rPr lang="nl-NL" sz="4400" dirty="0"/>
              <a:t>Bestelkosten: hoe vaker, hoe hoger, dus grote hoeveelheden tegelijk bestellen is goedkoper.</a:t>
            </a:r>
            <a:br>
              <a:rPr lang="nl-NL" sz="4400" dirty="0"/>
            </a:br>
            <a:r>
              <a:rPr lang="nl-NL" sz="4400" dirty="0"/>
              <a:t/>
            </a:r>
            <a:br>
              <a:rPr lang="nl-NL" sz="4400" dirty="0"/>
            </a:br>
            <a:r>
              <a:rPr lang="nl-NL" sz="4400" dirty="0"/>
              <a:t>Voorraadkosten: de 3 </a:t>
            </a:r>
            <a:r>
              <a:rPr lang="nl-NL" sz="4400" dirty="0" err="1"/>
              <a:t>R’en</a:t>
            </a:r>
            <a:r>
              <a:rPr lang="nl-NL" sz="4400" dirty="0"/>
              <a:t>:</a:t>
            </a:r>
            <a:br>
              <a:rPr lang="nl-NL" sz="4400" dirty="0"/>
            </a:br>
            <a:r>
              <a:rPr lang="nl-NL" sz="4400" b="1" dirty="0"/>
              <a:t>R</a:t>
            </a:r>
            <a:r>
              <a:rPr lang="nl-NL" sz="4400" dirty="0"/>
              <a:t>uimte	- </a:t>
            </a:r>
            <a:r>
              <a:rPr lang="nl-NL" sz="3100" dirty="0" err="1"/>
              <a:t>huur,onderhoud,stellingen</a:t>
            </a:r>
            <a:r>
              <a:rPr lang="nl-NL" sz="3100" dirty="0"/>
              <a:t>, </a:t>
            </a:r>
            <a:r>
              <a:rPr lang="nl-NL" sz="3100" dirty="0" err="1"/>
              <a:t>energie,personeel,verzekering</a:t>
            </a:r>
            <a:r>
              <a:rPr lang="nl-NL" sz="3100" dirty="0"/>
              <a:t/>
            </a:r>
            <a:br>
              <a:rPr lang="nl-NL" sz="3100" dirty="0"/>
            </a:br>
            <a:r>
              <a:rPr lang="nl-NL" sz="4400" b="1" dirty="0"/>
              <a:t>R</a:t>
            </a:r>
            <a:r>
              <a:rPr lang="nl-NL" sz="4400" dirty="0"/>
              <a:t>ente 	- </a:t>
            </a:r>
            <a:r>
              <a:rPr lang="nl-NL" sz="3100" dirty="0"/>
              <a:t>VR=investering, kost geld, dus rente</a:t>
            </a:r>
            <a:r>
              <a:rPr lang="nl-NL" sz="4400" dirty="0"/>
              <a:t/>
            </a:r>
            <a:br>
              <a:rPr lang="nl-NL" sz="4400" dirty="0"/>
            </a:br>
            <a:r>
              <a:rPr lang="nl-NL" sz="4400" b="1" dirty="0"/>
              <a:t>R</a:t>
            </a:r>
            <a:r>
              <a:rPr lang="nl-NL" sz="4400" dirty="0"/>
              <a:t>isico	- </a:t>
            </a:r>
            <a:r>
              <a:rPr lang="nl-NL" sz="3100" dirty="0"/>
              <a:t>verlies door bederf, veroudering, diefstal, etc. </a:t>
            </a:r>
          </a:p>
        </p:txBody>
      </p:sp>
      <p:sp>
        <p:nvSpPr>
          <p:cNvPr id="4" name="Ovaal 3"/>
          <p:cNvSpPr/>
          <p:nvPr/>
        </p:nvSpPr>
        <p:spPr>
          <a:xfrm>
            <a:off x="11025963" y="542260"/>
            <a:ext cx="765544" cy="776177"/>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102626944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gradFill flip="none" rotWithShape="1">
          <a:gsLst>
            <a:gs pos="100000">
              <a:srgbClr val="FADBC8"/>
            </a:gs>
            <a:gs pos="86000">
              <a:srgbClr val="FBE5D7"/>
            </a:gs>
            <a:gs pos="0">
              <a:schemeClr val="accent2">
                <a:lumMod val="5000"/>
                <a:lumOff val="95000"/>
              </a:schemeClr>
            </a:gs>
          </a:gsLst>
          <a:lin ang="5400000" scaled="0"/>
          <a:tileRect/>
        </a:gradFill>
        <a:effectLst/>
      </p:bgPr>
    </p:bg>
    <p:spTree>
      <p:nvGrpSpPr>
        <p:cNvPr id="1" name=""/>
        <p:cNvGrpSpPr/>
        <p:nvPr/>
      </p:nvGrpSpPr>
      <p:grpSpPr>
        <a:xfrm>
          <a:off x="0" y="0"/>
          <a:ext cx="0" cy="0"/>
          <a:chOff x="0" y="0"/>
          <a:chExt cx="0" cy="0"/>
        </a:xfrm>
      </p:grpSpPr>
      <p:sp>
        <p:nvSpPr>
          <p:cNvPr id="2" name="Titel 1"/>
          <p:cNvSpPr>
            <a:spLocks noGrp="1"/>
          </p:cNvSpPr>
          <p:nvPr>
            <p:ph type="ctrTitle"/>
          </p:nvPr>
        </p:nvSpPr>
        <p:spPr>
          <a:xfrm>
            <a:off x="882502" y="794327"/>
            <a:ext cx="10632558" cy="5670268"/>
          </a:xfrm>
        </p:spPr>
        <p:txBody>
          <a:bodyPr anchor="t">
            <a:normAutofit/>
          </a:bodyPr>
          <a:lstStyle/>
          <a:p>
            <a:pPr algn="l"/>
            <a:r>
              <a:rPr lang="nl-NL" b="1" dirty="0"/>
              <a:t>§ 1.6 Geautomatiseerd VR-beheer</a:t>
            </a:r>
            <a:br>
              <a:rPr lang="nl-NL" b="1" dirty="0"/>
            </a:br>
            <a:r>
              <a:rPr lang="nl-NL" sz="2700" dirty="0"/>
              <a:t/>
            </a:r>
            <a:br>
              <a:rPr lang="nl-NL" sz="2700" dirty="0"/>
            </a:br>
            <a:r>
              <a:rPr lang="nl-NL" sz="4000" b="1" dirty="0"/>
              <a:t>WMS-systeem:</a:t>
            </a:r>
            <a:r>
              <a:rPr lang="nl-NL" sz="4000" dirty="0"/>
              <a:t> Warehouse Management System:</a:t>
            </a:r>
            <a:br>
              <a:rPr lang="nl-NL" sz="4000" dirty="0"/>
            </a:br>
            <a:r>
              <a:rPr lang="nl-NL" sz="4000" dirty="0"/>
              <a:t>VR-beheer en stuurt goederenbewegingen aan</a:t>
            </a:r>
            <a:br>
              <a:rPr lang="nl-NL" sz="4000" dirty="0"/>
            </a:br>
            <a:r>
              <a:rPr lang="nl-NL" sz="4000" dirty="0"/>
              <a:t/>
            </a:r>
            <a:br>
              <a:rPr lang="nl-NL" sz="4000" dirty="0"/>
            </a:br>
            <a:r>
              <a:rPr lang="nl-NL" sz="4000" b="1" dirty="0"/>
              <a:t>ERP-systeem:</a:t>
            </a:r>
            <a:r>
              <a:rPr lang="nl-NL" sz="4000" dirty="0"/>
              <a:t> Enterprise Resources Planning:</a:t>
            </a:r>
            <a:br>
              <a:rPr lang="nl-NL" sz="4000" dirty="0"/>
            </a:br>
            <a:r>
              <a:rPr lang="nl-NL" sz="4000" dirty="0"/>
              <a:t>Een database waar de hele onderneming mee werkt. De opdrachtgever voor WMS.</a:t>
            </a:r>
          </a:p>
        </p:txBody>
      </p:sp>
      <p:sp>
        <p:nvSpPr>
          <p:cNvPr id="4" name="Ovaal 3"/>
          <p:cNvSpPr/>
          <p:nvPr/>
        </p:nvSpPr>
        <p:spPr>
          <a:xfrm>
            <a:off x="11025963" y="542260"/>
            <a:ext cx="765544" cy="776177"/>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295291509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gradFill flip="none" rotWithShape="1">
          <a:gsLst>
            <a:gs pos="100000">
              <a:srgbClr val="FADBC8"/>
            </a:gs>
            <a:gs pos="86000">
              <a:srgbClr val="FBE5D7"/>
            </a:gs>
            <a:gs pos="0">
              <a:schemeClr val="accent2">
                <a:lumMod val="5000"/>
                <a:lumOff val="95000"/>
              </a:schemeClr>
            </a:gs>
          </a:gsLst>
          <a:lin ang="5400000" scaled="0"/>
          <a:tileRect/>
        </a:gradFill>
        <a:effectLst/>
      </p:bgPr>
    </p:bg>
    <p:spTree>
      <p:nvGrpSpPr>
        <p:cNvPr id="1" name=""/>
        <p:cNvGrpSpPr/>
        <p:nvPr/>
      </p:nvGrpSpPr>
      <p:grpSpPr>
        <a:xfrm>
          <a:off x="0" y="0"/>
          <a:ext cx="0" cy="0"/>
          <a:chOff x="0" y="0"/>
          <a:chExt cx="0" cy="0"/>
        </a:xfrm>
      </p:grpSpPr>
      <p:sp>
        <p:nvSpPr>
          <p:cNvPr id="2" name="Titel 1"/>
          <p:cNvSpPr>
            <a:spLocks noGrp="1"/>
          </p:cNvSpPr>
          <p:nvPr>
            <p:ph type="ctrTitle"/>
          </p:nvPr>
        </p:nvSpPr>
        <p:spPr>
          <a:xfrm>
            <a:off x="882502" y="794327"/>
            <a:ext cx="10632558" cy="5670268"/>
          </a:xfrm>
        </p:spPr>
        <p:txBody>
          <a:bodyPr anchor="t">
            <a:normAutofit/>
          </a:bodyPr>
          <a:lstStyle/>
          <a:p>
            <a:pPr algn="l"/>
            <a:r>
              <a:rPr lang="nl-NL" b="1" dirty="0"/>
              <a:t>§ 1.7 Vraagvoorspellingen</a:t>
            </a:r>
            <a:r>
              <a:rPr lang="nl-NL" b="1" dirty="0">
                <a:cs typeface="Calibri Light"/>
              </a:rPr>
              <a:t/>
            </a:r>
            <a:br>
              <a:rPr lang="nl-NL" b="1" dirty="0">
                <a:cs typeface="Calibri Light"/>
              </a:rPr>
            </a:br>
            <a:r>
              <a:rPr lang="nl-NL" b="1" dirty="0">
                <a:cs typeface="Calibri Light"/>
              </a:rPr>
              <a:t/>
            </a:r>
            <a:br>
              <a:rPr lang="nl-NL" b="1" dirty="0">
                <a:cs typeface="Calibri Light"/>
              </a:rPr>
            </a:br>
            <a:r>
              <a:rPr lang="nl-NL" sz="4000" b="1" dirty="0"/>
              <a:t>Prognose: </a:t>
            </a:r>
            <a:r>
              <a:rPr lang="nl-NL" sz="4000" dirty="0"/>
              <a:t>voorspelling van </a:t>
            </a:r>
            <a:r>
              <a:rPr lang="nl-NL" sz="4000"/>
              <a:t>toekomstige</a:t>
            </a:r>
            <a:r>
              <a:rPr lang="nl-NL" sz="4000" dirty="0"/>
              <a:t> ontwikkelingen op basis van gegevens die op dit moment beschikbaar zijn.</a:t>
            </a:r>
          </a:p>
        </p:txBody>
      </p:sp>
      <p:sp>
        <p:nvSpPr>
          <p:cNvPr id="4" name="Ovaal 3"/>
          <p:cNvSpPr/>
          <p:nvPr/>
        </p:nvSpPr>
        <p:spPr>
          <a:xfrm>
            <a:off x="11025963" y="542260"/>
            <a:ext cx="765544" cy="776177"/>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405922494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gradFill flip="none" rotWithShape="1">
          <a:gsLst>
            <a:gs pos="100000">
              <a:srgbClr val="FADBC8"/>
            </a:gs>
            <a:gs pos="86000">
              <a:srgbClr val="FBE5D7"/>
            </a:gs>
            <a:gs pos="0">
              <a:schemeClr val="accent2">
                <a:lumMod val="5000"/>
                <a:lumOff val="95000"/>
              </a:schemeClr>
            </a:gs>
          </a:gsLst>
          <a:lin ang="5400000" scaled="0"/>
          <a:tileRect/>
        </a:gradFill>
        <a:effectLst/>
      </p:bgPr>
    </p:bg>
    <p:spTree>
      <p:nvGrpSpPr>
        <p:cNvPr id="1" name=""/>
        <p:cNvGrpSpPr/>
        <p:nvPr/>
      </p:nvGrpSpPr>
      <p:grpSpPr>
        <a:xfrm>
          <a:off x="0" y="0"/>
          <a:ext cx="0" cy="0"/>
          <a:chOff x="0" y="0"/>
          <a:chExt cx="0" cy="0"/>
        </a:xfrm>
      </p:grpSpPr>
      <p:sp>
        <p:nvSpPr>
          <p:cNvPr id="2" name="Titel 1"/>
          <p:cNvSpPr>
            <a:spLocks noGrp="1"/>
          </p:cNvSpPr>
          <p:nvPr>
            <p:ph type="ctrTitle"/>
          </p:nvPr>
        </p:nvSpPr>
        <p:spPr>
          <a:xfrm>
            <a:off x="882502" y="794327"/>
            <a:ext cx="10632558" cy="5670268"/>
          </a:xfrm>
        </p:spPr>
        <p:txBody>
          <a:bodyPr anchor="t">
            <a:normAutofit/>
          </a:bodyPr>
          <a:lstStyle/>
          <a:p>
            <a:pPr algn="l"/>
            <a:r>
              <a:rPr lang="nl-NL" b="1" dirty="0"/>
              <a:t>§ 1.8 Methoden voor het</a:t>
            </a:r>
            <a:br>
              <a:rPr lang="nl-NL" b="1" dirty="0"/>
            </a:br>
            <a:r>
              <a:rPr lang="nl-NL" b="1" dirty="0"/>
              <a:t>		opstellen van een prognose:</a:t>
            </a:r>
            <a:br>
              <a:rPr lang="nl-NL" b="1" dirty="0"/>
            </a:br>
            <a:r>
              <a:rPr lang="nl-NL" sz="4000" dirty="0"/>
              <a:t/>
            </a:r>
            <a:br>
              <a:rPr lang="nl-NL" sz="4000" dirty="0"/>
            </a:br>
            <a:r>
              <a:rPr lang="nl-NL" sz="4000" dirty="0"/>
              <a:t>1. Mening van deskundigen</a:t>
            </a:r>
            <a:br>
              <a:rPr lang="nl-NL" sz="4000" dirty="0"/>
            </a:br>
            <a:r>
              <a:rPr lang="nl-NL" sz="4000" dirty="0"/>
              <a:t>2. Op grond van historische gegevens</a:t>
            </a:r>
            <a:br>
              <a:rPr lang="nl-NL" sz="4000" dirty="0"/>
            </a:br>
            <a:r>
              <a:rPr lang="nl-NL" sz="4000" dirty="0"/>
              <a:t>	-seizoenschommelingen</a:t>
            </a:r>
            <a:br>
              <a:rPr lang="nl-NL" sz="4000" dirty="0"/>
            </a:br>
            <a:r>
              <a:rPr lang="nl-NL" sz="4000" dirty="0"/>
              <a:t>	-toevallige afwijkingen</a:t>
            </a:r>
            <a:br>
              <a:rPr lang="nl-NL" sz="4000" dirty="0"/>
            </a:br>
            <a:r>
              <a:rPr lang="nl-NL" sz="4000" dirty="0"/>
              <a:t>	-trends</a:t>
            </a:r>
          </a:p>
        </p:txBody>
      </p:sp>
      <p:sp>
        <p:nvSpPr>
          <p:cNvPr id="4" name="Ovaal 3"/>
          <p:cNvSpPr/>
          <p:nvPr/>
        </p:nvSpPr>
        <p:spPr>
          <a:xfrm>
            <a:off x="11025963" y="542260"/>
            <a:ext cx="765544" cy="776177"/>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273663309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100000">
              <a:srgbClr val="FADBC8"/>
            </a:gs>
            <a:gs pos="86000">
              <a:srgbClr val="FBE5D7"/>
            </a:gs>
            <a:gs pos="0">
              <a:schemeClr val="accent2">
                <a:lumMod val="5000"/>
                <a:lumOff val="95000"/>
              </a:schemeClr>
            </a:gs>
          </a:gsLst>
          <a:lin ang="5400000" scaled="0"/>
          <a:tileRect/>
        </a:gradFill>
        <a:effectLst/>
      </p:bgPr>
    </p:bg>
    <p:spTree>
      <p:nvGrpSpPr>
        <p:cNvPr id="1" name=""/>
        <p:cNvGrpSpPr/>
        <p:nvPr/>
      </p:nvGrpSpPr>
      <p:grpSpPr>
        <a:xfrm>
          <a:off x="0" y="0"/>
          <a:ext cx="0" cy="0"/>
          <a:chOff x="0" y="0"/>
          <a:chExt cx="0" cy="0"/>
        </a:xfrm>
      </p:grpSpPr>
      <p:sp>
        <p:nvSpPr>
          <p:cNvPr id="4" name="Ovaal 3"/>
          <p:cNvSpPr/>
          <p:nvPr/>
        </p:nvSpPr>
        <p:spPr>
          <a:xfrm>
            <a:off x="11025963" y="542260"/>
            <a:ext cx="765544" cy="776177"/>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 name="Titel 1"/>
          <p:cNvSpPr>
            <a:spLocks noGrp="1"/>
          </p:cNvSpPr>
          <p:nvPr>
            <p:ph type="ctrTitle"/>
          </p:nvPr>
        </p:nvSpPr>
        <p:spPr>
          <a:xfrm>
            <a:off x="808074" y="558047"/>
            <a:ext cx="10983433" cy="6230679"/>
          </a:xfrm>
        </p:spPr>
        <p:txBody>
          <a:bodyPr anchor="t">
            <a:normAutofit/>
          </a:bodyPr>
          <a:lstStyle/>
          <a:p>
            <a:pPr algn="l"/>
            <a:r>
              <a:rPr lang="nl-NL" b="1" dirty="0"/>
              <a:t>Map OVD/ Manager	</a:t>
            </a:r>
            <a:r>
              <a:rPr lang="nl-NL" sz="4000" dirty="0"/>
              <a:t/>
            </a:r>
            <a:br>
              <a:rPr lang="nl-NL" sz="4000" dirty="0"/>
            </a:br>
            <a:r>
              <a:rPr lang="nl-NL" sz="2200" dirty="0"/>
              <a:t/>
            </a:r>
            <a:br>
              <a:rPr lang="nl-NL" sz="2200" dirty="0"/>
            </a:br>
            <a:r>
              <a:rPr lang="nl-NL" sz="5400" dirty="0"/>
              <a:t>Dit blok:</a:t>
            </a:r>
            <a:br>
              <a:rPr lang="nl-NL" sz="5400" dirty="0"/>
            </a:br>
            <a:r>
              <a:rPr lang="nl-NL" sz="5400" dirty="0"/>
              <a:t/>
            </a:r>
            <a:br>
              <a:rPr lang="nl-NL" sz="5400" dirty="0"/>
            </a:br>
            <a:r>
              <a:rPr lang="nl-NL" sz="5400" dirty="0"/>
              <a:t>Ho 1: Voorraadbeheer	</a:t>
            </a:r>
            <a:r>
              <a:rPr lang="nl-NL" sz="5400" dirty="0" smtClean="0"/>
              <a:t>	</a:t>
            </a:r>
            <a:r>
              <a:rPr lang="nl-NL" sz="5400" dirty="0" err="1" smtClean="0"/>
              <a:t>blz</a:t>
            </a:r>
            <a:r>
              <a:rPr lang="nl-NL" sz="5400" dirty="0" smtClean="0"/>
              <a:t> </a:t>
            </a:r>
            <a:r>
              <a:rPr lang="nl-NL" sz="5400" dirty="0"/>
              <a:t>5</a:t>
            </a:r>
            <a:br>
              <a:rPr lang="nl-NL" sz="5400" dirty="0"/>
            </a:br>
            <a:r>
              <a:rPr lang="nl-NL" sz="5400" dirty="0"/>
              <a:t>Ho 2: Inkopen			</a:t>
            </a:r>
            <a:r>
              <a:rPr lang="nl-NL" sz="5400" dirty="0" smtClean="0"/>
              <a:t>	</a:t>
            </a:r>
            <a:r>
              <a:rPr lang="nl-NL" sz="5400" dirty="0" err="1" smtClean="0"/>
              <a:t>blz</a:t>
            </a:r>
            <a:r>
              <a:rPr lang="nl-NL" sz="5400" dirty="0" smtClean="0"/>
              <a:t> </a:t>
            </a:r>
            <a:r>
              <a:rPr lang="nl-NL" sz="5400" dirty="0"/>
              <a:t>53</a:t>
            </a:r>
            <a:br>
              <a:rPr lang="nl-NL" sz="5400" dirty="0"/>
            </a:br>
            <a:r>
              <a:rPr lang="nl-NL" sz="5400" dirty="0" smtClean="0"/>
              <a:t>Ho </a:t>
            </a:r>
            <a:r>
              <a:rPr lang="nl-NL" sz="5400" dirty="0"/>
              <a:t>3: Leverancierskeuze	</a:t>
            </a:r>
            <a:r>
              <a:rPr lang="nl-NL" sz="5400" dirty="0" err="1"/>
              <a:t>blz</a:t>
            </a:r>
            <a:r>
              <a:rPr lang="nl-NL" sz="5400" dirty="0"/>
              <a:t> </a:t>
            </a:r>
            <a:r>
              <a:rPr lang="nl-NL" sz="5400" dirty="0" smtClean="0"/>
              <a:t>65-76</a:t>
            </a:r>
            <a:br>
              <a:rPr lang="nl-NL" sz="5400" dirty="0" smtClean="0"/>
            </a:br>
            <a:r>
              <a:rPr lang="nl-NL" sz="5400" dirty="0" smtClean="0"/>
              <a:t/>
            </a:r>
            <a:br>
              <a:rPr lang="nl-NL" sz="5400" dirty="0" smtClean="0"/>
            </a:br>
            <a:r>
              <a:rPr lang="nl-NL" sz="1600" dirty="0">
                <a:hlinkClick r:id="rId2"/>
              </a:rPr>
              <a:t>https://www.ovd.nl/lesmateriaal-scholen&amp;AppMode%3DPRODLIST&amp;ItemGroupId%3DSCGRW&amp;RESULTS%3D1</a:t>
            </a:r>
            <a:endParaRPr lang="nl-NL" sz="1600" dirty="0"/>
          </a:p>
        </p:txBody>
      </p:sp>
      <p:pic>
        <p:nvPicPr>
          <p:cNvPr id="3" name="Afbeelding 2"/>
          <p:cNvPicPr>
            <a:picLocks noChangeAspect="1"/>
          </p:cNvPicPr>
          <p:nvPr/>
        </p:nvPicPr>
        <p:blipFill>
          <a:blip r:embed="rId3"/>
          <a:stretch>
            <a:fillRect/>
          </a:stretch>
        </p:blipFill>
        <p:spPr>
          <a:xfrm>
            <a:off x="7713902" y="729672"/>
            <a:ext cx="3237634" cy="2488271"/>
          </a:xfrm>
          <a:prstGeom prst="rect">
            <a:avLst/>
          </a:prstGeom>
        </p:spPr>
      </p:pic>
    </p:spTree>
    <p:extLst>
      <p:ext uri="{BB962C8B-B14F-4D97-AF65-F5344CB8AC3E}">
        <p14:creationId xmlns:p14="http://schemas.microsoft.com/office/powerpoint/2010/main" val="250272597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gradFill flip="none" rotWithShape="1">
          <a:gsLst>
            <a:gs pos="100000">
              <a:srgbClr val="FADBC8"/>
            </a:gs>
            <a:gs pos="86000">
              <a:srgbClr val="FBE5D7"/>
            </a:gs>
            <a:gs pos="0">
              <a:schemeClr val="accent2">
                <a:lumMod val="5000"/>
                <a:lumOff val="95000"/>
              </a:schemeClr>
            </a:gs>
          </a:gsLst>
          <a:lin ang="5400000" scaled="0"/>
          <a:tileRect/>
        </a:gradFill>
        <a:effectLst/>
      </p:bgPr>
    </p:bg>
    <p:spTree>
      <p:nvGrpSpPr>
        <p:cNvPr id="1" name=""/>
        <p:cNvGrpSpPr/>
        <p:nvPr/>
      </p:nvGrpSpPr>
      <p:grpSpPr>
        <a:xfrm>
          <a:off x="0" y="0"/>
          <a:ext cx="0" cy="0"/>
          <a:chOff x="0" y="0"/>
          <a:chExt cx="0" cy="0"/>
        </a:xfrm>
      </p:grpSpPr>
      <p:sp>
        <p:nvSpPr>
          <p:cNvPr id="2" name="Titel 1"/>
          <p:cNvSpPr>
            <a:spLocks noGrp="1"/>
          </p:cNvSpPr>
          <p:nvPr>
            <p:ph type="ctrTitle"/>
          </p:nvPr>
        </p:nvSpPr>
        <p:spPr>
          <a:xfrm>
            <a:off x="882502" y="794327"/>
            <a:ext cx="10632558" cy="5670268"/>
          </a:xfrm>
        </p:spPr>
        <p:txBody>
          <a:bodyPr anchor="t">
            <a:normAutofit/>
          </a:bodyPr>
          <a:lstStyle/>
          <a:p>
            <a:pPr algn="l"/>
            <a:r>
              <a:rPr lang="nl-NL" b="1" dirty="0"/>
              <a:t>§ 1.9 VR-waardering</a:t>
            </a:r>
            <a:br>
              <a:rPr lang="nl-NL" b="1" dirty="0"/>
            </a:br>
            <a:r>
              <a:rPr lang="nl-NL" sz="4000" dirty="0"/>
              <a:t/>
            </a:r>
            <a:br>
              <a:rPr lang="nl-NL" sz="4000" dirty="0"/>
            </a:br>
            <a:r>
              <a:rPr lang="nl-NL" sz="4000" dirty="0"/>
              <a:t>FIFO</a:t>
            </a:r>
            <a:br>
              <a:rPr lang="nl-NL" sz="4000" dirty="0"/>
            </a:br>
            <a:r>
              <a:rPr lang="nl-NL" sz="4000" dirty="0"/>
              <a:t>LIFO</a:t>
            </a:r>
            <a:br>
              <a:rPr lang="nl-NL" sz="4000" dirty="0"/>
            </a:br>
            <a:r>
              <a:rPr lang="nl-NL" sz="4000" dirty="0"/>
              <a:t>gemiddelde inkoopprijs</a:t>
            </a:r>
            <a:br>
              <a:rPr lang="nl-NL" sz="4000" dirty="0"/>
            </a:br>
            <a:r>
              <a:rPr lang="nl-NL" sz="4000" dirty="0"/>
              <a:t>vaste verrekenprijs</a:t>
            </a:r>
            <a:br>
              <a:rPr lang="nl-NL" sz="4000" dirty="0"/>
            </a:br>
            <a:r>
              <a:rPr lang="nl-NL" sz="4000" dirty="0"/>
              <a:t>vervangingskostprijs</a:t>
            </a:r>
            <a:br>
              <a:rPr lang="nl-NL" sz="4000" dirty="0"/>
            </a:br>
            <a:r>
              <a:rPr lang="nl-NL" sz="4000" dirty="0"/>
              <a:t>specifieke identificatie</a:t>
            </a:r>
          </a:p>
        </p:txBody>
      </p:sp>
      <p:sp>
        <p:nvSpPr>
          <p:cNvPr id="4" name="Ovaal 3"/>
          <p:cNvSpPr/>
          <p:nvPr/>
        </p:nvSpPr>
        <p:spPr>
          <a:xfrm>
            <a:off x="11025963" y="542260"/>
            <a:ext cx="765544" cy="776177"/>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87658430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gradFill flip="none" rotWithShape="1">
          <a:gsLst>
            <a:gs pos="100000">
              <a:srgbClr val="FADBC8"/>
            </a:gs>
            <a:gs pos="86000">
              <a:srgbClr val="FBE5D7"/>
            </a:gs>
            <a:gs pos="0">
              <a:schemeClr val="accent2">
                <a:lumMod val="5000"/>
                <a:lumOff val="95000"/>
              </a:schemeClr>
            </a:gs>
          </a:gsLst>
          <a:lin ang="5400000" scaled="0"/>
          <a:tileRect/>
        </a:gradFill>
        <a:effectLst/>
      </p:bgPr>
    </p:bg>
    <p:spTree>
      <p:nvGrpSpPr>
        <p:cNvPr id="1" name=""/>
        <p:cNvGrpSpPr/>
        <p:nvPr/>
      </p:nvGrpSpPr>
      <p:grpSpPr>
        <a:xfrm>
          <a:off x="0" y="0"/>
          <a:ext cx="0" cy="0"/>
          <a:chOff x="0" y="0"/>
          <a:chExt cx="0" cy="0"/>
        </a:xfrm>
      </p:grpSpPr>
      <p:sp>
        <p:nvSpPr>
          <p:cNvPr id="2" name="Titel 1"/>
          <p:cNvSpPr>
            <a:spLocks noGrp="1"/>
          </p:cNvSpPr>
          <p:nvPr>
            <p:ph type="ctrTitle"/>
          </p:nvPr>
        </p:nvSpPr>
        <p:spPr>
          <a:xfrm>
            <a:off x="882502" y="794327"/>
            <a:ext cx="10632558" cy="5670268"/>
          </a:xfrm>
        </p:spPr>
        <p:txBody>
          <a:bodyPr anchor="t">
            <a:normAutofit/>
          </a:bodyPr>
          <a:lstStyle/>
          <a:p>
            <a:pPr algn="l"/>
            <a:r>
              <a:rPr lang="nl-NL" b="1" dirty="0" smtClean="0"/>
              <a:t>Hoofdstuk 1, opdrachten</a:t>
            </a:r>
            <a:r>
              <a:rPr lang="nl-NL" b="1" dirty="0"/>
              <a:t/>
            </a:r>
            <a:br>
              <a:rPr lang="nl-NL" b="1" dirty="0"/>
            </a:br>
            <a:r>
              <a:rPr lang="nl-NL" sz="4000" dirty="0"/>
              <a:t/>
            </a:r>
            <a:br>
              <a:rPr lang="nl-NL" sz="4000" dirty="0"/>
            </a:br>
            <a:r>
              <a:rPr lang="nl-NL" sz="4000" dirty="0" smtClean="0"/>
              <a:t>Verwerkingsopdrachten 1 t/m 14 (</a:t>
            </a:r>
            <a:r>
              <a:rPr lang="nl-NL" sz="4000" dirty="0" err="1" smtClean="0"/>
              <a:t>blz</a:t>
            </a:r>
            <a:r>
              <a:rPr lang="nl-NL" sz="4000" smtClean="0"/>
              <a:t> 33)</a:t>
            </a:r>
            <a:endParaRPr lang="nl-NL" sz="4000" dirty="0"/>
          </a:p>
        </p:txBody>
      </p:sp>
      <p:sp>
        <p:nvSpPr>
          <p:cNvPr id="4" name="Ovaal 3"/>
          <p:cNvSpPr/>
          <p:nvPr/>
        </p:nvSpPr>
        <p:spPr>
          <a:xfrm>
            <a:off x="11025963" y="542260"/>
            <a:ext cx="765544" cy="776177"/>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325439172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gradFill flip="none" rotWithShape="1">
          <a:gsLst>
            <a:gs pos="100000">
              <a:srgbClr val="FADBC8"/>
            </a:gs>
            <a:gs pos="86000">
              <a:srgbClr val="FBE5D7"/>
            </a:gs>
            <a:gs pos="0">
              <a:schemeClr val="accent2">
                <a:lumMod val="5000"/>
                <a:lumOff val="95000"/>
              </a:schemeClr>
            </a:gs>
          </a:gsLst>
          <a:lin ang="5400000" scaled="0"/>
          <a:tileRect/>
        </a:gradFill>
        <a:effectLst/>
      </p:bgPr>
    </p:bg>
    <p:spTree>
      <p:nvGrpSpPr>
        <p:cNvPr id="1" name=""/>
        <p:cNvGrpSpPr/>
        <p:nvPr/>
      </p:nvGrpSpPr>
      <p:grpSpPr>
        <a:xfrm>
          <a:off x="0" y="0"/>
          <a:ext cx="0" cy="0"/>
          <a:chOff x="0" y="0"/>
          <a:chExt cx="0" cy="0"/>
        </a:xfrm>
      </p:grpSpPr>
      <p:sp>
        <p:nvSpPr>
          <p:cNvPr id="2" name="Titel 1"/>
          <p:cNvSpPr>
            <a:spLocks noGrp="1"/>
          </p:cNvSpPr>
          <p:nvPr>
            <p:ph type="ctrTitle"/>
          </p:nvPr>
        </p:nvSpPr>
        <p:spPr>
          <a:xfrm>
            <a:off x="882502" y="794327"/>
            <a:ext cx="10632558" cy="5670268"/>
          </a:xfrm>
        </p:spPr>
        <p:txBody>
          <a:bodyPr anchor="t">
            <a:normAutofit fontScale="90000"/>
          </a:bodyPr>
          <a:lstStyle/>
          <a:p>
            <a:pPr algn="l"/>
            <a:r>
              <a:rPr lang="nl-NL" b="1" dirty="0"/>
              <a:t>Hoofdstuk 2 Inkopen</a:t>
            </a:r>
            <a:br>
              <a:rPr lang="nl-NL" b="1" dirty="0"/>
            </a:br>
            <a:r>
              <a:rPr lang="nl-NL" sz="4400" b="1" dirty="0"/>
              <a:t/>
            </a:r>
            <a:br>
              <a:rPr lang="nl-NL" sz="4400" b="1" dirty="0"/>
            </a:br>
            <a:r>
              <a:rPr lang="nl-NL" sz="4400" dirty="0"/>
              <a:t>Verschil inkopen/ bestellen: </a:t>
            </a:r>
            <a:br>
              <a:rPr lang="nl-NL" sz="4400" dirty="0"/>
            </a:br>
            <a:r>
              <a:rPr lang="nl-NL" sz="4400" dirty="0"/>
              <a:t/>
            </a:r>
            <a:br>
              <a:rPr lang="nl-NL" sz="4400" dirty="0"/>
            </a:br>
            <a:r>
              <a:rPr lang="nl-NL" sz="4400" b="1" dirty="0"/>
              <a:t>Inkopen</a:t>
            </a:r>
            <a:r>
              <a:rPr lang="nl-NL" sz="4400" dirty="0"/>
              <a:t> is het opnemen van een nieuw artikel in het assortiment. </a:t>
            </a:r>
            <a:br>
              <a:rPr lang="nl-NL" sz="4400" dirty="0"/>
            </a:br>
            <a:r>
              <a:rPr lang="nl-NL" sz="4400" dirty="0"/>
              <a:t/>
            </a:r>
            <a:br>
              <a:rPr lang="nl-NL" sz="4400" dirty="0"/>
            </a:br>
            <a:r>
              <a:rPr lang="nl-NL" sz="4400" b="1" dirty="0"/>
              <a:t>Bestellen</a:t>
            </a:r>
            <a:r>
              <a:rPr lang="nl-NL" sz="4400" dirty="0"/>
              <a:t> is het routinematig opdracht geven aan een leverancier voor levering om de voorraad aan te vullen.</a:t>
            </a:r>
          </a:p>
        </p:txBody>
      </p:sp>
      <p:sp>
        <p:nvSpPr>
          <p:cNvPr id="4" name="Ovaal 3"/>
          <p:cNvSpPr/>
          <p:nvPr/>
        </p:nvSpPr>
        <p:spPr>
          <a:xfrm>
            <a:off x="11025963" y="542260"/>
            <a:ext cx="765544" cy="776177"/>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3" name="Afbeelding 2" descr="File:Magazijnen van de Koninklijke Bibliotheek in Den Haag ..."/>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21237" y="542260"/>
            <a:ext cx="3628280" cy="2412948"/>
          </a:xfrm>
          <a:prstGeom prst="rect">
            <a:avLst/>
          </a:prstGeom>
        </p:spPr>
      </p:pic>
    </p:spTree>
    <p:extLst>
      <p:ext uri="{BB962C8B-B14F-4D97-AF65-F5344CB8AC3E}">
        <p14:creationId xmlns:p14="http://schemas.microsoft.com/office/powerpoint/2010/main" val="415536422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gradFill flip="none" rotWithShape="1">
          <a:gsLst>
            <a:gs pos="100000">
              <a:srgbClr val="FADBC8"/>
            </a:gs>
            <a:gs pos="86000">
              <a:srgbClr val="FBE5D7"/>
            </a:gs>
            <a:gs pos="0">
              <a:schemeClr val="accent2">
                <a:lumMod val="5000"/>
                <a:lumOff val="95000"/>
              </a:schemeClr>
            </a:gs>
          </a:gsLst>
          <a:lin ang="5400000" scaled="0"/>
          <a:tileRect/>
        </a:gradFill>
        <a:effectLst/>
      </p:bgPr>
    </p:bg>
    <p:spTree>
      <p:nvGrpSpPr>
        <p:cNvPr id="1" name=""/>
        <p:cNvGrpSpPr/>
        <p:nvPr/>
      </p:nvGrpSpPr>
      <p:grpSpPr>
        <a:xfrm>
          <a:off x="0" y="0"/>
          <a:ext cx="0" cy="0"/>
          <a:chOff x="0" y="0"/>
          <a:chExt cx="0" cy="0"/>
        </a:xfrm>
      </p:grpSpPr>
      <p:sp>
        <p:nvSpPr>
          <p:cNvPr id="4" name="Ovaal 3"/>
          <p:cNvSpPr/>
          <p:nvPr/>
        </p:nvSpPr>
        <p:spPr>
          <a:xfrm>
            <a:off x="11025963" y="542260"/>
            <a:ext cx="765544" cy="776177"/>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 name="Titel 1"/>
          <p:cNvSpPr>
            <a:spLocks noGrp="1"/>
          </p:cNvSpPr>
          <p:nvPr>
            <p:ph type="ctrTitle"/>
          </p:nvPr>
        </p:nvSpPr>
        <p:spPr>
          <a:xfrm>
            <a:off x="882501" y="794326"/>
            <a:ext cx="11069353" cy="6063673"/>
          </a:xfrm>
        </p:spPr>
        <p:txBody>
          <a:bodyPr anchor="t">
            <a:normAutofit fontScale="90000"/>
          </a:bodyPr>
          <a:lstStyle/>
          <a:p>
            <a:pPr algn="l"/>
            <a:r>
              <a:rPr lang="nl-NL" b="1" dirty="0"/>
              <a:t>§ 2.2 Factoren beïnvloeden inkoop</a:t>
            </a:r>
            <a:r>
              <a:rPr lang="nl-NL" sz="4000" dirty="0"/>
              <a:t/>
            </a:r>
            <a:br>
              <a:rPr lang="nl-NL" sz="4000" dirty="0"/>
            </a:br>
            <a:r>
              <a:rPr lang="nl-NL" sz="4000" dirty="0"/>
              <a:t/>
            </a:r>
            <a:br>
              <a:rPr lang="nl-NL" sz="4000" dirty="0"/>
            </a:br>
            <a:r>
              <a:rPr lang="nl-NL" sz="4000" dirty="0"/>
              <a:t>● </a:t>
            </a:r>
            <a:r>
              <a:rPr lang="nl-NL" sz="4400" dirty="0"/>
              <a:t>Verschillen tussen leveranciers</a:t>
            </a:r>
            <a:br>
              <a:rPr lang="nl-NL" sz="4400" dirty="0"/>
            </a:br>
            <a:r>
              <a:rPr lang="nl-NL" sz="4000" dirty="0"/>
              <a:t>	</a:t>
            </a:r>
            <a:r>
              <a:rPr lang="nl-NL" sz="3300" dirty="0"/>
              <a:t>(levertijd, kwaliteit, prijs, betrouwbaarheid, </a:t>
            </a:r>
            <a:br>
              <a:rPr lang="nl-NL" sz="3300" dirty="0"/>
            </a:br>
            <a:r>
              <a:rPr lang="nl-NL" sz="3300" dirty="0"/>
              <a:t>	inkopers zijn gezicht van het bedrijf)</a:t>
            </a:r>
            <a:br>
              <a:rPr lang="nl-NL" sz="3300" dirty="0"/>
            </a:br>
            <a:r>
              <a:rPr lang="nl-NL" sz="4400" dirty="0"/>
              <a:t>● Hoeveelheid</a:t>
            </a:r>
            <a:r>
              <a:rPr lang="nl-NL" sz="4000" dirty="0"/>
              <a:t/>
            </a:r>
            <a:br>
              <a:rPr lang="nl-NL" sz="4000" dirty="0"/>
            </a:br>
            <a:r>
              <a:rPr lang="nl-NL" sz="4000" dirty="0"/>
              <a:t>	</a:t>
            </a:r>
            <a:r>
              <a:rPr lang="nl-NL" sz="3300" dirty="0"/>
              <a:t>(grote hoeveelheden is goedkoper 2x)</a:t>
            </a:r>
            <a:br>
              <a:rPr lang="nl-NL" sz="3300" dirty="0"/>
            </a:br>
            <a:r>
              <a:rPr lang="nl-NL" sz="4400" dirty="0"/>
              <a:t>● Verschillen duurzame- en niet duurzame artikelen</a:t>
            </a:r>
            <a:br>
              <a:rPr lang="nl-NL" sz="4400" dirty="0"/>
            </a:br>
            <a:r>
              <a:rPr lang="nl-NL" sz="4000" dirty="0"/>
              <a:t>	</a:t>
            </a:r>
            <a:r>
              <a:rPr lang="nl-NL" sz="3300" dirty="0"/>
              <a:t>(houdbaarheidsdatum)</a:t>
            </a:r>
            <a:br>
              <a:rPr lang="nl-NL" sz="3300" dirty="0"/>
            </a:br>
            <a:r>
              <a:rPr lang="nl-NL" sz="4400" dirty="0"/>
              <a:t>● Prijsstabiliteit</a:t>
            </a:r>
            <a:r>
              <a:rPr lang="nl-NL" sz="4000" dirty="0"/>
              <a:t/>
            </a:r>
            <a:br>
              <a:rPr lang="nl-NL" sz="4000" dirty="0"/>
            </a:br>
            <a:r>
              <a:rPr lang="nl-NL" sz="4000" dirty="0"/>
              <a:t>	</a:t>
            </a:r>
            <a:r>
              <a:rPr lang="nl-NL" sz="3300" dirty="0"/>
              <a:t>(stabiele prijzen kopen anders in dan sterk wisselende prijzen)</a:t>
            </a:r>
          </a:p>
        </p:txBody>
      </p:sp>
      <p:pic>
        <p:nvPicPr>
          <p:cNvPr id="3" name="Afbeelding 2" descr="Margreet van den Berg - ICT en onderwijs: Denken over de ..."/>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86982" y="1570504"/>
            <a:ext cx="2804525" cy="2430588"/>
          </a:xfrm>
          <a:prstGeom prst="rect">
            <a:avLst/>
          </a:prstGeom>
        </p:spPr>
      </p:pic>
    </p:spTree>
    <p:extLst>
      <p:ext uri="{BB962C8B-B14F-4D97-AF65-F5344CB8AC3E}">
        <p14:creationId xmlns:p14="http://schemas.microsoft.com/office/powerpoint/2010/main" val="49042394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gradFill flip="none" rotWithShape="1">
          <a:gsLst>
            <a:gs pos="100000">
              <a:srgbClr val="FADBC8"/>
            </a:gs>
            <a:gs pos="86000">
              <a:srgbClr val="FBE5D7"/>
            </a:gs>
            <a:gs pos="0">
              <a:schemeClr val="accent2">
                <a:lumMod val="5000"/>
                <a:lumOff val="95000"/>
              </a:schemeClr>
            </a:gs>
          </a:gsLst>
          <a:lin ang="5400000" scaled="0"/>
          <a:tileRect/>
        </a:gradFill>
        <a:effectLst/>
      </p:bgPr>
    </p:bg>
    <p:spTree>
      <p:nvGrpSpPr>
        <p:cNvPr id="1" name=""/>
        <p:cNvGrpSpPr/>
        <p:nvPr/>
      </p:nvGrpSpPr>
      <p:grpSpPr>
        <a:xfrm>
          <a:off x="0" y="0"/>
          <a:ext cx="0" cy="0"/>
          <a:chOff x="0" y="0"/>
          <a:chExt cx="0" cy="0"/>
        </a:xfrm>
      </p:grpSpPr>
      <p:sp>
        <p:nvSpPr>
          <p:cNvPr id="4" name="Ovaal 3"/>
          <p:cNvSpPr/>
          <p:nvPr/>
        </p:nvSpPr>
        <p:spPr>
          <a:xfrm>
            <a:off x="11025963" y="542260"/>
            <a:ext cx="765544" cy="776177"/>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 name="Titel 1"/>
          <p:cNvSpPr>
            <a:spLocks noGrp="1"/>
          </p:cNvSpPr>
          <p:nvPr>
            <p:ph type="ctrTitle"/>
          </p:nvPr>
        </p:nvSpPr>
        <p:spPr>
          <a:xfrm>
            <a:off x="882502" y="794327"/>
            <a:ext cx="11161716" cy="5670268"/>
          </a:xfrm>
        </p:spPr>
        <p:txBody>
          <a:bodyPr anchor="t">
            <a:normAutofit/>
          </a:bodyPr>
          <a:lstStyle/>
          <a:p>
            <a:pPr algn="l"/>
            <a:r>
              <a:rPr lang="nl-NL" b="1" dirty="0"/>
              <a:t>§ 2.3 Inkoopbeleid</a:t>
            </a:r>
            <a:r>
              <a:rPr lang="nl-NL" sz="4000" dirty="0"/>
              <a:t/>
            </a:r>
            <a:br>
              <a:rPr lang="nl-NL" sz="4000" dirty="0"/>
            </a:br>
            <a:r>
              <a:rPr lang="nl-NL" sz="4000" dirty="0"/>
              <a:t/>
            </a:r>
            <a:br>
              <a:rPr lang="nl-NL" sz="4000" dirty="0"/>
            </a:br>
            <a:r>
              <a:rPr lang="nl-NL" sz="4400" dirty="0"/>
              <a:t>Ondernemingsbeleid</a:t>
            </a:r>
            <a:br>
              <a:rPr lang="nl-NL" sz="4400" dirty="0"/>
            </a:br>
            <a:r>
              <a:rPr lang="nl-NL" sz="4400" dirty="0"/>
              <a:t/>
            </a:r>
            <a:br>
              <a:rPr lang="nl-NL" sz="4400" dirty="0"/>
            </a:br>
            <a:r>
              <a:rPr lang="nl-NL" sz="4400" dirty="0"/>
              <a:t>Inkoopbeleid </a:t>
            </a:r>
            <a:r>
              <a:rPr lang="nl-NL" sz="2800" dirty="0"/>
              <a:t>(doelen)</a:t>
            </a:r>
            <a:br>
              <a:rPr lang="nl-NL" sz="2800" dirty="0"/>
            </a:br>
            <a:r>
              <a:rPr lang="nl-NL" sz="4800" dirty="0"/>
              <a:t>									</a:t>
            </a:r>
            <a:r>
              <a:rPr lang="nl-NL" sz="4400" dirty="0"/>
              <a:t>Inkoopplan</a:t>
            </a:r>
            <a:br>
              <a:rPr lang="nl-NL" sz="4400" dirty="0"/>
            </a:br>
            <a:r>
              <a:rPr lang="nl-NL" sz="4800" dirty="0"/>
              <a:t>Inkoopstrategie </a:t>
            </a:r>
            <a:r>
              <a:rPr lang="nl-NL" sz="2800" dirty="0"/>
              <a:t>(hoe bereiken)</a:t>
            </a:r>
            <a:br>
              <a:rPr lang="nl-NL" sz="2800" dirty="0"/>
            </a:br>
            <a:r>
              <a:rPr lang="nl-NL" sz="2800" dirty="0"/>
              <a:t/>
            </a:r>
            <a:br>
              <a:rPr lang="nl-NL" sz="2800" dirty="0"/>
            </a:br>
            <a:r>
              <a:rPr lang="nl-NL" sz="4400" dirty="0" smtClean="0"/>
              <a:t>Inkoopactieplan = inkoopplanning </a:t>
            </a:r>
            <a:endParaRPr lang="nl-NL" sz="4400" dirty="0"/>
          </a:p>
        </p:txBody>
      </p:sp>
      <p:sp>
        <p:nvSpPr>
          <p:cNvPr id="5" name="Pijl-omlaag 4"/>
          <p:cNvSpPr/>
          <p:nvPr/>
        </p:nvSpPr>
        <p:spPr>
          <a:xfrm>
            <a:off x="941540" y="2820318"/>
            <a:ext cx="4775641" cy="628831"/>
          </a:xfrm>
          <a:prstGeom prst="downArrow">
            <a:avLst/>
          </a:prstGeom>
          <a:solidFill>
            <a:srgbClr val="EE8A4C"/>
          </a:solidFill>
          <a:ln>
            <a:solidFill>
              <a:srgbClr val="EE8A4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b="1">
              <a:ln w="22225">
                <a:solidFill>
                  <a:schemeClr val="accent2"/>
                </a:solidFill>
                <a:prstDash val="solid"/>
              </a:ln>
              <a:solidFill>
                <a:schemeClr val="accent2">
                  <a:lumMod val="40000"/>
                  <a:lumOff val="60000"/>
                </a:schemeClr>
              </a:solidFill>
            </a:endParaRPr>
          </a:p>
        </p:txBody>
      </p:sp>
      <p:sp>
        <p:nvSpPr>
          <p:cNvPr id="6" name="Pijl-omlaag 5"/>
          <p:cNvSpPr/>
          <p:nvPr/>
        </p:nvSpPr>
        <p:spPr>
          <a:xfrm>
            <a:off x="1807923" y="4165601"/>
            <a:ext cx="3053313" cy="461818"/>
          </a:xfrm>
          <a:prstGeom prst="downArrow">
            <a:avLst/>
          </a:prstGeom>
          <a:solidFill>
            <a:srgbClr val="EE8A4C"/>
          </a:solidFill>
          <a:ln>
            <a:solidFill>
              <a:srgbClr val="EE8A4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b="1">
              <a:ln w="22225">
                <a:solidFill>
                  <a:schemeClr val="accent2"/>
                </a:solidFill>
                <a:prstDash val="solid"/>
              </a:ln>
              <a:solidFill>
                <a:schemeClr val="accent2">
                  <a:lumMod val="40000"/>
                  <a:lumOff val="60000"/>
                </a:schemeClr>
              </a:solidFill>
            </a:endParaRPr>
          </a:p>
        </p:txBody>
      </p:sp>
      <p:sp>
        <p:nvSpPr>
          <p:cNvPr id="7" name="Rechteraccolade 6"/>
          <p:cNvSpPr/>
          <p:nvPr/>
        </p:nvSpPr>
        <p:spPr>
          <a:xfrm>
            <a:off x="5264727" y="3352801"/>
            <a:ext cx="3565237" cy="2087418"/>
          </a:xfrm>
          <a:prstGeom prst="rightBrace">
            <a:avLst/>
          </a:prstGeom>
          <a:ln w="76200">
            <a:solidFill>
              <a:srgbClr val="EE8A4C"/>
            </a:solidFill>
          </a:ln>
        </p:spPr>
        <p:style>
          <a:lnRef idx="1">
            <a:schemeClr val="accent2"/>
          </a:lnRef>
          <a:fillRef idx="0">
            <a:schemeClr val="accent2"/>
          </a:fillRef>
          <a:effectRef idx="0">
            <a:schemeClr val="accent2"/>
          </a:effectRef>
          <a:fontRef idx="minor">
            <a:schemeClr val="tx1"/>
          </a:fontRef>
        </p:style>
        <p:txBody>
          <a:bodyPr rtlCol="0" anchor="ctr"/>
          <a:lstStyle/>
          <a:p>
            <a:pPr algn="ctr"/>
            <a:endParaRPr lang="nl-NL"/>
          </a:p>
        </p:txBody>
      </p:sp>
      <p:sp>
        <p:nvSpPr>
          <p:cNvPr id="8" name="Pijl-omlaag 7"/>
          <p:cNvSpPr/>
          <p:nvPr/>
        </p:nvSpPr>
        <p:spPr>
          <a:xfrm>
            <a:off x="2549047" y="5487742"/>
            <a:ext cx="1571068" cy="326120"/>
          </a:xfrm>
          <a:prstGeom prst="downArrow">
            <a:avLst/>
          </a:prstGeom>
          <a:solidFill>
            <a:srgbClr val="EE8A4C"/>
          </a:solidFill>
          <a:ln>
            <a:solidFill>
              <a:srgbClr val="EE8A4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b="1">
              <a:ln w="22225">
                <a:solidFill>
                  <a:schemeClr val="accent2"/>
                </a:solidFill>
                <a:prstDash val="solid"/>
              </a:ln>
              <a:solidFill>
                <a:schemeClr val="accent2">
                  <a:lumMod val="40000"/>
                  <a:lumOff val="60000"/>
                </a:schemeClr>
              </a:solidFill>
            </a:endParaRPr>
          </a:p>
        </p:txBody>
      </p:sp>
    </p:spTree>
    <p:extLst>
      <p:ext uri="{BB962C8B-B14F-4D97-AF65-F5344CB8AC3E}">
        <p14:creationId xmlns:p14="http://schemas.microsoft.com/office/powerpoint/2010/main" val="40697628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gradFill flip="none" rotWithShape="1">
          <a:gsLst>
            <a:gs pos="100000">
              <a:srgbClr val="FADBC8"/>
            </a:gs>
            <a:gs pos="86000">
              <a:srgbClr val="FBE5D7"/>
            </a:gs>
            <a:gs pos="0">
              <a:schemeClr val="accent2">
                <a:lumMod val="5000"/>
                <a:lumOff val="95000"/>
              </a:schemeClr>
            </a:gs>
          </a:gsLst>
          <a:lin ang="5400000" scaled="0"/>
          <a:tileRect/>
        </a:gradFill>
        <a:effectLst/>
      </p:bgPr>
    </p:bg>
    <p:spTree>
      <p:nvGrpSpPr>
        <p:cNvPr id="1" name=""/>
        <p:cNvGrpSpPr/>
        <p:nvPr/>
      </p:nvGrpSpPr>
      <p:grpSpPr>
        <a:xfrm>
          <a:off x="0" y="0"/>
          <a:ext cx="0" cy="0"/>
          <a:chOff x="0" y="0"/>
          <a:chExt cx="0" cy="0"/>
        </a:xfrm>
      </p:grpSpPr>
      <p:sp>
        <p:nvSpPr>
          <p:cNvPr id="2" name="Titel 1"/>
          <p:cNvSpPr>
            <a:spLocks noGrp="1"/>
          </p:cNvSpPr>
          <p:nvPr>
            <p:ph type="ctrTitle"/>
          </p:nvPr>
        </p:nvSpPr>
        <p:spPr>
          <a:xfrm>
            <a:off x="302150" y="794327"/>
            <a:ext cx="11212910" cy="5670268"/>
          </a:xfrm>
        </p:spPr>
        <p:txBody>
          <a:bodyPr anchor="t">
            <a:normAutofit/>
          </a:bodyPr>
          <a:lstStyle/>
          <a:p>
            <a:pPr algn="l"/>
            <a:r>
              <a:rPr lang="nl-NL" b="1" dirty="0" smtClean="0"/>
              <a:t>§2.3 Fases in het inkoopproces</a:t>
            </a:r>
            <a:r>
              <a:rPr lang="nl-NL" sz="4000" dirty="0"/>
              <a:t/>
            </a:r>
            <a:br>
              <a:rPr lang="nl-NL" sz="4000" dirty="0"/>
            </a:br>
            <a:endParaRPr lang="nl-NL" sz="3300" dirty="0"/>
          </a:p>
        </p:txBody>
      </p:sp>
      <p:sp>
        <p:nvSpPr>
          <p:cNvPr id="3" name="Tekstvak 2"/>
          <p:cNvSpPr txBox="1"/>
          <p:nvPr/>
        </p:nvSpPr>
        <p:spPr>
          <a:xfrm>
            <a:off x="360218" y="2179780"/>
            <a:ext cx="3371273" cy="4154984"/>
          </a:xfrm>
          <a:prstGeom prst="rect">
            <a:avLst/>
          </a:prstGeom>
          <a:solidFill>
            <a:schemeClr val="accent2">
              <a:lumMod val="40000"/>
              <a:lumOff val="60000"/>
            </a:schemeClr>
          </a:solidFill>
          <a:ln>
            <a:solidFill>
              <a:srgbClr val="EE8A4C"/>
            </a:solidFill>
          </a:ln>
        </p:spPr>
        <p:txBody>
          <a:bodyPr wrap="square" rtlCol="0">
            <a:spAutoFit/>
          </a:bodyPr>
          <a:lstStyle/>
          <a:p>
            <a:r>
              <a:rPr lang="nl-NL" sz="3200" b="1" u="sng" dirty="0"/>
              <a:t>Technische fase</a:t>
            </a:r>
          </a:p>
          <a:p>
            <a:endParaRPr lang="nl-NL" sz="2800" dirty="0"/>
          </a:p>
          <a:p>
            <a:r>
              <a:rPr lang="nl-NL" sz="2800" dirty="0"/>
              <a:t>1. Probleem herkennen</a:t>
            </a:r>
          </a:p>
          <a:p>
            <a:r>
              <a:rPr lang="nl-NL" sz="2800" dirty="0"/>
              <a:t>2. Behoefte bepalen</a:t>
            </a:r>
          </a:p>
          <a:p>
            <a:r>
              <a:rPr lang="nl-NL" sz="2800" dirty="0"/>
              <a:t>3. Leveranciers selecteren</a:t>
            </a:r>
          </a:p>
          <a:p>
            <a:r>
              <a:rPr lang="nl-NL" sz="2800" dirty="0"/>
              <a:t>4. Offertes opvragen</a:t>
            </a:r>
          </a:p>
          <a:p>
            <a:r>
              <a:rPr lang="nl-NL" sz="2800" dirty="0"/>
              <a:t>5. Offertes </a:t>
            </a:r>
            <a:r>
              <a:rPr lang="nl-NL" sz="2800" dirty="0" smtClean="0"/>
              <a:t>evalueren</a:t>
            </a:r>
            <a:r>
              <a:rPr lang="nl-NL" sz="400" dirty="0" smtClean="0"/>
              <a:t>.</a:t>
            </a:r>
          </a:p>
          <a:p>
            <a:endParaRPr lang="nl-NL" sz="400" dirty="0"/>
          </a:p>
          <a:p>
            <a:endParaRPr lang="nl-NL" sz="400" dirty="0"/>
          </a:p>
        </p:txBody>
      </p:sp>
      <p:sp>
        <p:nvSpPr>
          <p:cNvPr id="5" name="Tekstvak 4"/>
          <p:cNvSpPr txBox="1"/>
          <p:nvPr/>
        </p:nvSpPr>
        <p:spPr>
          <a:xfrm>
            <a:off x="4589129" y="2179781"/>
            <a:ext cx="3437271" cy="4154984"/>
          </a:xfrm>
          <a:prstGeom prst="rect">
            <a:avLst/>
          </a:prstGeom>
          <a:solidFill>
            <a:schemeClr val="accent2">
              <a:lumMod val="40000"/>
              <a:lumOff val="60000"/>
            </a:schemeClr>
          </a:solidFill>
          <a:ln>
            <a:solidFill>
              <a:srgbClr val="EE8A4C"/>
            </a:solidFill>
          </a:ln>
        </p:spPr>
        <p:txBody>
          <a:bodyPr wrap="square" rtlCol="0">
            <a:spAutoFit/>
          </a:bodyPr>
          <a:lstStyle>
            <a:defPPr>
              <a:defRPr lang="nl-NL"/>
            </a:defPPr>
            <a:lvl1pPr>
              <a:defRPr sz="3200" b="1" u="sng"/>
            </a:lvl1pPr>
          </a:lstStyle>
          <a:p>
            <a:r>
              <a:rPr lang="nl-NL" dirty="0"/>
              <a:t>Commerciële fase</a:t>
            </a:r>
          </a:p>
          <a:p>
            <a:endParaRPr lang="nl-NL" sz="2800" b="0" u="none" dirty="0"/>
          </a:p>
          <a:p>
            <a:r>
              <a:rPr lang="nl-NL" sz="2800" b="0" u="none" dirty="0"/>
              <a:t>6. Met leveranciers onderhandelen</a:t>
            </a:r>
          </a:p>
          <a:p>
            <a:r>
              <a:rPr lang="nl-NL" sz="2800" b="0" u="none" dirty="0"/>
              <a:t>7. </a:t>
            </a:r>
            <a:r>
              <a:rPr lang="nl-NL" sz="2800" b="0" u="none" dirty="0" smtClean="0"/>
              <a:t>Definitieve </a:t>
            </a:r>
            <a:r>
              <a:rPr lang="nl-NL" sz="2800" b="0" u="none" dirty="0"/>
              <a:t>leverancierskeuze maken</a:t>
            </a:r>
          </a:p>
          <a:p>
            <a:r>
              <a:rPr lang="nl-NL" sz="2800" b="0" u="none" dirty="0"/>
              <a:t>8. Koopcontract opstellen</a:t>
            </a:r>
          </a:p>
        </p:txBody>
      </p:sp>
      <p:sp>
        <p:nvSpPr>
          <p:cNvPr id="6" name="Tekstvak 5"/>
          <p:cNvSpPr txBox="1"/>
          <p:nvPr/>
        </p:nvSpPr>
        <p:spPr>
          <a:xfrm>
            <a:off x="8762892" y="2179780"/>
            <a:ext cx="3028615" cy="4154984"/>
          </a:xfrm>
          <a:prstGeom prst="rect">
            <a:avLst/>
          </a:prstGeom>
          <a:solidFill>
            <a:schemeClr val="accent2">
              <a:lumMod val="40000"/>
              <a:lumOff val="60000"/>
            </a:schemeClr>
          </a:solidFill>
          <a:ln>
            <a:solidFill>
              <a:srgbClr val="EE8A4C"/>
            </a:solidFill>
          </a:ln>
        </p:spPr>
        <p:txBody>
          <a:bodyPr wrap="square" rtlCol="0">
            <a:spAutoFit/>
          </a:bodyPr>
          <a:lstStyle>
            <a:defPPr>
              <a:defRPr lang="nl-NL"/>
            </a:defPPr>
            <a:lvl1pPr>
              <a:defRPr sz="3200" b="1" u="sng"/>
            </a:lvl1pPr>
          </a:lstStyle>
          <a:p>
            <a:r>
              <a:rPr lang="nl-NL" dirty="0"/>
              <a:t>Administratieve fase</a:t>
            </a:r>
          </a:p>
          <a:p>
            <a:endParaRPr lang="nl-NL" sz="2800" b="0" u="none" dirty="0"/>
          </a:p>
          <a:p>
            <a:r>
              <a:rPr lang="nl-NL" sz="2800" b="0" u="none" dirty="0"/>
              <a:t>9</a:t>
            </a:r>
            <a:r>
              <a:rPr lang="nl-NL" sz="2800" b="0" u="none" dirty="0" smtClean="0"/>
              <a:t>. </a:t>
            </a:r>
            <a:r>
              <a:rPr lang="nl-NL" sz="2800" b="0" u="none" dirty="0"/>
              <a:t>Orderbewaking</a:t>
            </a:r>
          </a:p>
          <a:p>
            <a:r>
              <a:rPr lang="nl-NL" sz="2800" b="0" u="none" dirty="0" smtClean="0"/>
              <a:t>10</a:t>
            </a:r>
            <a:r>
              <a:rPr lang="nl-NL" sz="2800" b="0" u="none" dirty="0" smtClean="0"/>
              <a:t>. Evaluatie</a:t>
            </a:r>
            <a:r>
              <a:rPr lang="nl-NL" sz="400" b="0" u="none" dirty="0" smtClean="0"/>
              <a:t> </a:t>
            </a:r>
          </a:p>
          <a:p>
            <a:endParaRPr lang="nl-NL" sz="2800" dirty="0" smtClean="0"/>
          </a:p>
          <a:p>
            <a:endParaRPr lang="nl-NL" sz="2800" dirty="0"/>
          </a:p>
          <a:p>
            <a:endParaRPr lang="nl-NL" sz="2800" dirty="0" smtClean="0"/>
          </a:p>
          <a:p>
            <a:endParaRPr lang="nl-NL" dirty="0"/>
          </a:p>
        </p:txBody>
      </p:sp>
      <p:sp>
        <p:nvSpPr>
          <p:cNvPr id="7" name="Pijl-omlaag 6"/>
          <p:cNvSpPr/>
          <p:nvPr/>
        </p:nvSpPr>
        <p:spPr>
          <a:xfrm rot="16200000">
            <a:off x="3218201" y="3862897"/>
            <a:ext cx="1884218" cy="461818"/>
          </a:xfrm>
          <a:prstGeom prst="downArrow">
            <a:avLst/>
          </a:prstGeom>
          <a:gradFill flip="none" rotWithShape="1">
            <a:gsLst>
              <a:gs pos="0">
                <a:srgbClr val="EE8A4C">
                  <a:tint val="66000"/>
                  <a:satMod val="160000"/>
                </a:srgbClr>
              </a:gs>
              <a:gs pos="50000">
                <a:srgbClr val="EE8A4C">
                  <a:tint val="44500"/>
                  <a:satMod val="160000"/>
                </a:srgbClr>
              </a:gs>
              <a:gs pos="100000">
                <a:srgbClr val="EE8A4C">
                  <a:tint val="23500"/>
                  <a:satMod val="160000"/>
                </a:srgbClr>
              </a:gs>
            </a:gsLst>
            <a:lin ang="2700000" scaled="1"/>
            <a:tileRect/>
          </a:gradFill>
          <a:ln>
            <a:solidFill>
              <a:srgbClr val="EE8A4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b="1">
              <a:ln w="22225">
                <a:solidFill>
                  <a:schemeClr val="accent2"/>
                </a:solidFill>
                <a:prstDash val="solid"/>
              </a:ln>
              <a:solidFill>
                <a:schemeClr val="accent2">
                  <a:lumMod val="40000"/>
                  <a:lumOff val="60000"/>
                </a:schemeClr>
              </a:solidFill>
            </a:endParaRPr>
          </a:p>
        </p:txBody>
      </p:sp>
      <p:sp>
        <p:nvSpPr>
          <p:cNvPr id="8" name="Pijl-omlaag 7"/>
          <p:cNvSpPr/>
          <p:nvPr/>
        </p:nvSpPr>
        <p:spPr>
          <a:xfrm rot="16200000">
            <a:off x="7452537" y="3862897"/>
            <a:ext cx="1884218" cy="461818"/>
          </a:xfrm>
          <a:prstGeom prst="downArrow">
            <a:avLst/>
          </a:prstGeom>
          <a:gradFill flip="none" rotWithShape="1">
            <a:gsLst>
              <a:gs pos="0">
                <a:srgbClr val="EE8A4C">
                  <a:tint val="66000"/>
                  <a:satMod val="160000"/>
                </a:srgbClr>
              </a:gs>
              <a:gs pos="50000">
                <a:srgbClr val="EE8A4C">
                  <a:tint val="44500"/>
                  <a:satMod val="160000"/>
                </a:srgbClr>
              </a:gs>
              <a:gs pos="100000">
                <a:srgbClr val="EE8A4C">
                  <a:tint val="23500"/>
                  <a:satMod val="160000"/>
                </a:srgbClr>
              </a:gs>
            </a:gsLst>
            <a:lin ang="2700000" scaled="1"/>
            <a:tileRect/>
          </a:gradFill>
          <a:ln>
            <a:solidFill>
              <a:srgbClr val="EE8A4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b="1">
              <a:ln w="22225">
                <a:solidFill>
                  <a:schemeClr val="accent2"/>
                </a:solidFill>
                <a:prstDash val="solid"/>
              </a:ln>
              <a:solidFill>
                <a:schemeClr val="accent2">
                  <a:lumMod val="40000"/>
                  <a:lumOff val="60000"/>
                </a:schemeClr>
              </a:solidFill>
            </a:endParaRPr>
          </a:p>
        </p:txBody>
      </p:sp>
      <p:pic>
        <p:nvPicPr>
          <p:cNvPr id="9" name="Afbeelding 8"/>
          <p:cNvPicPr>
            <a:picLocks noChangeAspect="1"/>
          </p:cNvPicPr>
          <p:nvPr/>
        </p:nvPicPr>
        <p:blipFill>
          <a:blip r:embed="rId2"/>
          <a:stretch>
            <a:fillRect/>
          </a:stretch>
        </p:blipFill>
        <p:spPr>
          <a:xfrm>
            <a:off x="11029441" y="407197"/>
            <a:ext cx="762066" cy="774259"/>
          </a:xfrm>
          <a:prstGeom prst="rect">
            <a:avLst/>
          </a:prstGeom>
        </p:spPr>
      </p:pic>
    </p:spTree>
    <p:extLst>
      <p:ext uri="{BB962C8B-B14F-4D97-AF65-F5344CB8AC3E}">
        <p14:creationId xmlns:p14="http://schemas.microsoft.com/office/powerpoint/2010/main" val="20266698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gradFill flip="none" rotWithShape="1">
          <a:gsLst>
            <a:gs pos="100000">
              <a:srgbClr val="FADBC8"/>
            </a:gs>
            <a:gs pos="86000">
              <a:srgbClr val="FBE5D7"/>
            </a:gs>
            <a:gs pos="0">
              <a:schemeClr val="accent2">
                <a:lumMod val="5000"/>
                <a:lumOff val="95000"/>
              </a:schemeClr>
            </a:gs>
          </a:gsLst>
          <a:lin ang="5400000" scaled="0"/>
          <a:tileRect/>
        </a:gradFill>
        <a:effectLst/>
      </p:bgPr>
    </p:bg>
    <p:spTree>
      <p:nvGrpSpPr>
        <p:cNvPr id="1" name=""/>
        <p:cNvGrpSpPr/>
        <p:nvPr/>
      </p:nvGrpSpPr>
      <p:grpSpPr>
        <a:xfrm>
          <a:off x="0" y="0"/>
          <a:ext cx="0" cy="0"/>
          <a:chOff x="0" y="0"/>
          <a:chExt cx="0" cy="0"/>
        </a:xfrm>
      </p:grpSpPr>
      <p:sp>
        <p:nvSpPr>
          <p:cNvPr id="2" name="Titel 1"/>
          <p:cNvSpPr>
            <a:spLocks noGrp="1"/>
          </p:cNvSpPr>
          <p:nvPr>
            <p:ph type="ctrTitle"/>
          </p:nvPr>
        </p:nvSpPr>
        <p:spPr>
          <a:xfrm>
            <a:off x="882502" y="794327"/>
            <a:ext cx="10632558" cy="5670268"/>
          </a:xfrm>
        </p:spPr>
        <p:txBody>
          <a:bodyPr anchor="t">
            <a:normAutofit/>
          </a:bodyPr>
          <a:lstStyle/>
          <a:p>
            <a:pPr algn="l"/>
            <a:r>
              <a:rPr lang="nl-NL" b="1" dirty="0"/>
              <a:t>Hoofdstuk 2, opdrachten</a:t>
            </a:r>
            <a:r>
              <a:rPr lang="nl-NL" sz="4000" dirty="0"/>
              <a:t/>
            </a:r>
            <a:br>
              <a:rPr lang="nl-NL" sz="4000" dirty="0"/>
            </a:br>
            <a:r>
              <a:rPr lang="nl-NL" sz="4000" dirty="0"/>
              <a:t/>
            </a:r>
            <a:br>
              <a:rPr lang="nl-NL" sz="4000" dirty="0"/>
            </a:br>
            <a:r>
              <a:rPr lang="nl-NL" sz="4000" dirty="0" smtClean="0"/>
              <a:t>Verwerkingsopdrachten 1 </a:t>
            </a:r>
            <a:r>
              <a:rPr lang="nl-NL" sz="4000" dirty="0" err="1" smtClean="0"/>
              <a:t>tm</a:t>
            </a:r>
            <a:r>
              <a:rPr lang="nl-NL" sz="4000" dirty="0" smtClean="0"/>
              <a:t> 4 (</a:t>
            </a:r>
            <a:r>
              <a:rPr lang="nl-NL" sz="4000" dirty="0" err="1" smtClean="0"/>
              <a:t>blz</a:t>
            </a:r>
            <a:r>
              <a:rPr lang="nl-NL" sz="4000" dirty="0" smtClean="0"/>
              <a:t> 62).</a:t>
            </a:r>
            <a:endParaRPr lang="nl-NL" sz="4000" dirty="0"/>
          </a:p>
        </p:txBody>
      </p:sp>
      <p:sp>
        <p:nvSpPr>
          <p:cNvPr id="4" name="Ovaal 3"/>
          <p:cNvSpPr/>
          <p:nvPr/>
        </p:nvSpPr>
        <p:spPr>
          <a:xfrm>
            <a:off x="11025963" y="542260"/>
            <a:ext cx="765544" cy="776177"/>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407685965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gradFill flip="none" rotWithShape="1">
          <a:gsLst>
            <a:gs pos="100000">
              <a:srgbClr val="FADBC8"/>
            </a:gs>
            <a:gs pos="86000">
              <a:srgbClr val="FBE5D7"/>
            </a:gs>
            <a:gs pos="0">
              <a:schemeClr val="accent2">
                <a:lumMod val="5000"/>
                <a:lumOff val="95000"/>
              </a:schemeClr>
            </a:gs>
          </a:gsLst>
          <a:lin ang="5400000" scaled="0"/>
          <a:tileRect/>
        </a:gradFill>
        <a:effectLst/>
      </p:bgPr>
    </p:bg>
    <p:spTree>
      <p:nvGrpSpPr>
        <p:cNvPr id="1" name=""/>
        <p:cNvGrpSpPr/>
        <p:nvPr/>
      </p:nvGrpSpPr>
      <p:grpSpPr>
        <a:xfrm>
          <a:off x="0" y="0"/>
          <a:ext cx="0" cy="0"/>
          <a:chOff x="0" y="0"/>
          <a:chExt cx="0" cy="0"/>
        </a:xfrm>
      </p:grpSpPr>
      <p:sp>
        <p:nvSpPr>
          <p:cNvPr id="2" name="Titel 1"/>
          <p:cNvSpPr>
            <a:spLocks noGrp="1"/>
          </p:cNvSpPr>
          <p:nvPr>
            <p:ph type="ctrTitle"/>
          </p:nvPr>
        </p:nvSpPr>
        <p:spPr>
          <a:xfrm>
            <a:off x="882502" y="794327"/>
            <a:ext cx="10632558" cy="5670268"/>
          </a:xfrm>
        </p:spPr>
        <p:txBody>
          <a:bodyPr anchor="t">
            <a:normAutofit fontScale="90000"/>
          </a:bodyPr>
          <a:lstStyle/>
          <a:p>
            <a:pPr algn="l"/>
            <a:r>
              <a:rPr lang="nl-NL" b="1" dirty="0"/>
              <a:t>Hoofdstuk 2, opdrachten</a:t>
            </a:r>
            <a:r>
              <a:rPr lang="nl-NL" sz="4000" dirty="0"/>
              <a:t/>
            </a:r>
            <a:br>
              <a:rPr lang="nl-NL" sz="4000" dirty="0"/>
            </a:br>
            <a:r>
              <a:rPr lang="nl-NL" sz="4000" dirty="0"/>
              <a:t/>
            </a:r>
            <a:br>
              <a:rPr lang="nl-NL" sz="4000" dirty="0"/>
            </a:br>
            <a:r>
              <a:rPr lang="nl-NL" sz="4000" dirty="0"/>
              <a:t>1. Wat is het verschil tussen inkopen en bestellen?</a:t>
            </a:r>
            <a:r>
              <a:rPr lang="nl-NL" sz="900" dirty="0"/>
              <a:t/>
            </a:r>
            <a:br>
              <a:rPr lang="nl-NL" sz="900" dirty="0"/>
            </a:br>
            <a:r>
              <a:rPr lang="nl-NL" sz="900" dirty="0"/>
              <a:t/>
            </a:r>
            <a:br>
              <a:rPr lang="nl-NL" sz="900" dirty="0"/>
            </a:br>
            <a:r>
              <a:rPr lang="nl-NL" sz="1300" dirty="0"/>
              <a:t/>
            </a:r>
            <a:br>
              <a:rPr lang="nl-NL" sz="1300" dirty="0"/>
            </a:br>
            <a:r>
              <a:rPr lang="nl-NL" sz="1300" dirty="0"/>
              <a:t/>
            </a:r>
            <a:br>
              <a:rPr lang="nl-NL" sz="1300" dirty="0"/>
            </a:br>
            <a:r>
              <a:rPr lang="nl-NL" sz="4000" dirty="0"/>
              <a:t>2. Zet de volgende fasen van het inkoopproces in de juiste volgorde: administratief, commercieel, technisch</a:t>
            </a:r>
            <a:r>
              <a:rPr lang="nl-NL" sz="800" dirty="0"/>
              <a:t> </a:t>
            </a:r>
            <a:br>
              <a:rPr lang="nl-NL" sz="800" dirty="0"/>
            </a:br>
            <a:r>
              <a:rPr lang="nl-NL" sz="800" dirty="0"/>
              <a:t/>
            </a:r>
            <a:br>
              <a:rPr lang="nl-NL" sz="800" dirty="0"/>
            </a:br>
            <a:r>
              <a:rPr lang="nl-NL" sz="1300" dirty="0"/>
              <a:t/>
            </a:r>
            <a:br>
              <a:rPr lang="nl-NL" sz="1300" dirty="0"/>
            </a:br>
            <a:r>
              <a:rPr lang="nl-NL" sz="4000" dirty="0"/>
              <a:t>3. In welke fase van het inkoopproces.. </a:t>
            </a:r>
            <a:br>
              <a:rPr lang="nl-NL" sz="4000" dirty="0"/>
            </a:br>
            <a:r>
              <a:rPr lang="nl-NL" sz="4000" dirty="0"/>
              <a:t>a. ..vraag je offertes aan</a:t>
            </a:r>
            <a:br>
              <a:rPr lang="nl-NL" sz="4000" dirty="0"/>
            </a:br>
            <a:r>
              <a:rPr lang="nl-NL" sz="4000" dirty="0"/>
              <a:t>b. ..doe je leverancierskeuze</a:t>
            </a:r>
            <a:br>
              <a:rPr lang="nl-NL" sz="4000" dirty="0"/>
            </a:br>
            <a:r>
              <a:rPr lang="nl-NL" sz="4000" dirty="0"/>
              <a:t>c. ..stel je een koopcontract op?</a:t>
            </a:r>
          </a:p>
        </p:txBody>
      </p:sp>
      <p:sp>
        <p:nvSpPr>
          <p:cNvPr id="4" name="Ovaal 3"/>
          <p:cNvSpPr/>
          <p:nvPr/>
        </p:nvSpPr>
        <p:spPr>
          <a:xfrm>
            <a:off x="11025963" y="542260"/>
            <a:ext cx="765544" cy="776177"/>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47287407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gradFill flip="none" rotWithShape="1">
          <a:gsLst>
            <a:gs pos="100000">
              <a:srgbClr val="FADBC8"/>
            </a:gs>
            <a:gs pos="86000">
              <a:srgbClr val="FBE5D7"/>
            </a:gs>
            <a:gs pos="0">
              <a:schemeClr val="accent2">
                <a:lumMod val="5000"/>
                <a:lumOff val="95000"/>
              </a:schemeClr>
            </a:gs>
          </a:gsLst>
          <a:lin ang="5400000" scaled="0"/>
          <a:tileRect/>
        </a:gradFill>
        <a:effectLst/>
      </p:bgPr>
    </p:bg>
    <p:spTree>
      <p:nvGrpSpPr>
        <p:cNvPr id="1" name=""/>
        <p:cNvGrpSpPr/>
        <p:nvPr/>
      </p:nvGrpSpPr>
      <p:grpSpPr>
        <a:xfrm>
          <a:off x="0" y="0"/>
          <a:ext cx="0" cy="0"/>
          <a:chOff x="0" y="0"/>
          <a:chExt cx="0" cy="0"/>
        </a:xfrm>
      </p:grpSpPr>
      <p:sp>
        <p:nvSpPr>
          <p:cNvPr id="4" name="Ovaal 3"/>
          <p:cNvSpPr/>
          <p:nvPr/>
        </p:nvSpPr>
        <p:spPr>
          <a:xfrm>
            <a:off x="11025963" y="542260"/>
            <a:ext cx="765544" cy="776177"/>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 name="Titel 1"/>
          <p:cNvSpPr>
            <a:spLocks noGrp="1"/>
          </p:cNvSpPr>
          <p:nvPr>
            <p:ph type="ctrTitle"/>
          </p:nvPr>
        </p:nvSpPr>
        <p:spPr>
          <a:xfrm>
            <a:off x="882501" y="794327"/>
            <a:ext cx="11206717" cy="5670268"/>
          </a:xfrm>
        </p:spPr>
        <p:txBody>
          <a:bodyPr anchor="t">
            <a:normAutofit/>
          </a:bodyPr>
          <a:lstStyle/>
          <a:p>
            <a:pPr algn="l"/>
            <a:r>
              <a:rPr lang="nl-NL" b="1" dirty="0"/>
              <a:t>Hoofdstuk 3 Leverancierskeuze</a:t>
            </a:r>
            <a:br>
              <a:rPr lang="nl-NL" b="1" dirty="0"/>
            </a:br>
            <a:r>
              <a:rPr lang="nl-NL" sz="2000" b="1" dirty="0"/>
              <a:t/>
            </a:r>
            <a:br>
              <a:rPr lang="nl-NL" sz="2000" b="1" dirty="0"/>
            </a:br>
            <a:r>
              <a:rPr lang="nl-NL" sz="4000" dirty="0"/>
              <a:t>§ 3.1 Vergelijken op basis van:</a:t>
            </a:r>
            <a:br>
              <a:rPr lang="nl-NL" sz="4000" dirty="0"/>
            </a:br>
            <a:r>
              <a:rPr lang="nl-NL" sz="4000" dirty="0"/>
              <a:t/>
            </a:r>
            <a:br>
              <a:rPr lang="nl-NL" sz="4000" dirty="0"/>
            </a:br>
            <a:r>
              <a:rPr lang="nl-NL" sz="4000" dirty="0"/>
              <a:t>prijs					garantieregeling</a:t>
            </a:r>
            <a:br>
              <a:rPr lang="nl-NL" sz="4000" dirty="0"/>
            </a:br>
            <a:r>
              <a:rPr lang="nl-NL" sz="4000" dirty="0"/>
              <a:t>levertijd 				servicebepalingen</a:t>
            </a:r>
            <a:br>
              <a:rPr lang="nl-NL" sz="4000" dirty="0"/>
            </a:br>
            <a:r>
              <a:rPr lang="nl-NL" sz="4000" dirty="0"/>
              <a:t>kwaliteit				(leverings-)betrouwbaarheid,</a:t>
            </a:r>
            <a:br>
              <a:rPr lang="nl-NL" sz="4000" dirty="0"/>
            </a:br>
            <a:r>
              <a:rPr lang="nl-NL" sz="4000" dirty="0"/>
              <a:t>klantvriendelijkheid	betalingsvoorwaarden klachtenafhandeling	flexibiliteit</a:t>
            </a:r>
            <a:br>
              <a:rPr lang="nl-NL" sz="4000" dirty="0"/>
            </a:br>
            <a:r>
              <a:rPr lang="nl-NL" sz="4000" dirty="0"/>
              <a:t>bereikbaarheid</a:t>
            </a:r>
          </a:p>
        </p:txBody>
      </p:sp>
      <p:pic>
        <p:nvPicPr>
          <p:cNvPr id="3" name="Afbeelding 2" descr="Sclera picto'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30989" y="1614378"/>
            <a:ext cx="2120276" cy="2120276"/>
          </a:xfrm>
          <a:prstGeom prst="rect">
            <a:avLst/>
          </a:prstGeom>
        </p:spPr>
      </p:pic>
    </p:spTree>
    <p:extLst>
      <p:ext uri="{BB962C8B-B14F-4D97-AF65-F5344CB8AC3E}">
        <p14:creationId xmlns:p14="http://schemas.microsoft.com/office/powerpoint/2010/main" val="219065069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gradFill flip="none" rotWithShape="1">
          <a:gsLst>
            <a:gs pos="100000">
              <a:srgbClr val="FADBC8"/>
            </a:gs>
            <a:gs pos="86000">
              <a:srgbClr val="FBE5D7"/>
            </a:gs>
            <a:gs pos="0">
              <a:schemeClr val="accent2">
                <a:lumMod val="5000"/>
                <a:lumOff val="95000"/>
              </a:schemeClr>
            </a:gs>
          </a:gsLst>
          <a:lin ang="5400000" scaled="0"/>
          <a:tileRect/>
        </a:gradFill>
        <a:effectLst/>
      </p:bgPr>
    </p:bg>
    <p:spTree>
      <p:nvGrpSpPr>
        <p:cNvPr id="1" name=""/>
        <p:cNvGrpSpPr/>
        <p:nvPr/>
      </p:nvGrpSpPr>
      <p:grpSpPr>
        <a:xfrm>
          <a:off x="0" y="0"/>
          <a:ext cx="0" cy="0"/>
          <a:chOff x="0" y="0"/>
          <a:chExt cx="0" cy="0"/>
        </a:xfrm>
      </p:grpSpPr>
      <p:sp>
        <p:nvSpPr>
          <p:cNvPr id="4" name="Ovaal 3"/>
          <p:cNvSpPr/>
          <p:nvPr/>
        </p:nvSpPr>
        <p:spPr>
          <a:xfrm>
            <a:off x="11025963" y="542260"/>
            <a:ext cx="765544" cy="776177"/>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 name="Titel 1"/>
          <p:cNvSpPr>
            <a:spLocks noGrp="1"/>
          </p:cNvSpPr>
          <p:nvPr>
            <p:ph type="ctrTitle"/>
          </p:nvPr>
        </p:nvSpPr>
        <p:spPr>
          <a:xfrm>
            <a:off x="584790" y="701748"/>
            <a:ext cx="11206717" cy="5670268"/>
          </a:xfrm>
        </p:spPr>
        <p:txBody>
          <a:bodyPr anchor="t">
            <a:noAutofit/>
          </a:bodyPr>
          <a:lstStyle/>
          <a:p>
            <a:pPr algn="l"/>
            <a:r>
              <a:rPr lang="nl-NL" sz="4000" b="1" dirty="0"/>
              <a:t>§ 3.2 Offerte</a:t>
            </a:r>
            <a:br>
              <a:rPr lang="nl-NL" sz="4000" b="1" dirty="0"/>
            </a:br>
            <a:r>
              <a:rPr lang="nl-NL" sz="4000" dirty="0"/>
              <a:t>Vaste offerte (bepaalde tijd geldig, vaste afspraak)</a:t>
            </a:r>
            <a:br>
              <a:rPr lang="nl-NL" sz="4000" dirty="0"/>
            </a:br>
            <a:r>
              <a:rPr lang="nl-NL" sz="4000" dirty="0"/>
              <a:t>Vrijblijvende offerte (kan anders worden)</a:t>
            </a:r>
            <a:br>
              <a:rPr lang="nl-NL" sz="4000" dirty="0"/>
            </a:br>
            <a:r>
              <a:rPr lang="nl-NL" sz="3600" dirty="0"/>
              <a:t>(bemonsterde offerte (met een kleine hoeveelheid product)</a:t>
            </a:r>
            <a:r>
              <a:rPr lang="nl-NL" sz="800" dirty="0"/>
              <a:t/>
            </a:r>
            <a:br>
              <a:rPr lang="nl-NL" sz="800" dirty="0"/>
            </a:br>
            <a:r>
              <a:rPr lang="nl-NL" sz="800" dirty="0"/>
              <a:t/>
            </a:r>
            <a:br>
              <a:rPr lang="nl-NL" sz="800" dirty="0"/>
            </a:br>
            <a:r>
              <a:rPr lang="nl-NL" sz="800" dirty="0"/>
              <a:t/>
            </a:r>
            <a:br>
              <a:rPr lang="nl-NL" sz="800" dirty="0"/>
            </a:br>
            <a:r>
              <a:rPr lang="nl-NL" sz="4000" b="1" dirty="0"/>
              <a:t>§ 3.3 Offerte aanvragen </a:t>
            </a:r>
            <a:r>
              <a:rPr lang="nl-NL" sz="4000" dirty="0">
                <a:sym typeface="Wingdings" panose="05000000000000000000" pitchFamily="2" charset="2"/>
              </a:rPr>
              <a:t> eisen product, </a:t>
            </a:r>
            <a:r>
              <a:rPr lang="nl-NL" sz="4000" dirty="0" err="1">
                <a:sym typeface="Wingdings" panose="05000000000000000000" pitchFamily="2" charset="2"/>
              </a:rPr>
              <a:t>logistie</a:t>
            </a:r>
            <a:r>
              <a:rPr lang="nl-NL" sz="4000" dirty="0">
                <a:sym typeface="Wingdings" panose="05000000000000000000" pitchFamily="2" charset="2"/>
              </a:rPr>
              <a:t>, prijs, </a:t>
            </a:r>
            <a:r>
              <a:rPr lang="nl-NL" sz="4000" dirty="0" err="1">
                <a:sym typeface="Wingdings" panose="05000000000000000000" pitchFamily="2" charset="2"/>
              </a:rPr>
              <a:t>proceduren</a:t>
            </a:r>
            <a:r>
              <a:rPr lang="nl-NL" sz="4000" dirty="0">
                <a:sym typeface="Wingdings" panose="05000000000000000000" pitchFamily="2" charset="2"/>
              </a:rPr>
              <a:t>, algemene informatie.</a:t>
            </a:r>
            <a:r>
              <a:rPr lang="nl-NL" sz="800" dirty="0">
                <a:sym typeface="Wingdings" panose="05000000000000000000" pitchFamily="2" charset="2"/>
              </a:rPr>
              <a:t/>
            </a:r>
            <a:br>
              <a:rPr lang="nl-NL" sz="800" dirty="0">
                <a:sym typeface="Wingdings" panose="05000000000000000000" pitchFamily="2" charset="2"/>
              </a:rPr>
            </a:br>
            <a:r>
              <a:rPr lang="nl-NL" sz="800" dirty="0">
                <a:sym typeface="Wingdings" panose="05000000000000000000" pitchFamily="2" charset="2"/>
              </a:rPr>
              <a:t/>
            </a:r>
            <a:br>
              <a:rPr lang="nl-NL" sz="800" dirty="0">
                <a:sym typeface="Wingdings" panose="05000000000000000000" pitchFamily="2" charset="2"/>
              </a:rPr>
            </a:br>
            <a:r>
              <a:rPr lang="nl-NL" sz="800" dirty="0">
                <a:sym typeface="Wingdings" panose="05000000000000000000" pitchFamily="2" charset="2"/>
              </a:rPr>
              <a:t/>
            </a:r>
            <a:br>
              <a:rPr lang="nl-NL" sz="800" dirty="0">
                <a:sym typeface="Wingdings" panose="05000000000000000000" pitchFamily="2" charset="2"/>
              </a:rPr>
            </a:br>
            <a:r>
              <a:rPr lang="nl-NL" sz="4000" b="1" dirty="0">
                <a:sym typeface="Wingdings" panose="05000000000000000000" pitchFamily="2" charset="2"/>
              </a:rPr>
              <a:t>§3.4 Offertes vergelijken </a:t>
            </a:r>
            <a:r>
              <a:rPr lang="nl-NL" sz="4000" dirty="0">
                <a:sym typeface="Wingdings" panose="05000000000000000000" pitchFamily="2" charset="2"/>
              </a:rPr>
              <a:t> product, prijs, leveringsvoorwaarden, - betrouwbaarheid, service. Op basis van </a:t>
            </a:r>
            <a:r>
              <a:rPr lang="nl-NL" sz="4000" dirty="0" err="1">
                <a:sym typeface="Wingdings" panose="05000000000000000000" pitchFamily="2" charset="2"/>
              </a:rPr>
              <a:t>vendor</a:t>
            </a:r>
            <a:r>
              <a:rPr lang="nl-NL" sz="4000" dirty="0">
                <a:sym typeface="Wingdings" panose="05000000000000000000" pitchFamily="2" charset="2"/>
              </a:rPr>
              <a:t>-rating.</a:t>
            </a:r>
            <a:endParaRPr lang="nl-NL" sz="4000" dirty="0"/>
          </a:p>
        </p:txBody>
      </p:sp>
    </p:spTree>
    <p:extLst>
      <p:ext uri="{BB962C8B-B14F-4D97-AF65-F5344CB8AC3E}">
        <p14:creationId xmlns:p14="http://schemas.microsoft.com/office/powerpoint/2010/main" val="123222491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100000">
              <a:srgbClr val="FADBC8"/>
            </a:gs>
            <a:gs pos="86000">
              <a:srgbClr val="FBE5D7"/>
            </a:gs>
            <a:gs pos="0">
              <a:schemeClr val="accent2">
                <a:lumMod val="5000"/>
                <a:lumOff val="95000"/>
              </a:schemeClr>
            </a:gs>
          </a:gsLst>
          <a:lin ang="5400000" scaled="0"/>
          <a:tileRect/>
        </a:gradFill>
        <a:effectLst/>
      </p:bgPr>
    </p:bg>
    <p:spTree>
      <p:nvGrpSpPr>
        <p:cNvPr id="1" name=""/>
        <p:cNvGrpSpPr/>
        <p:nvPr/>
      </p:nvGrpSpPr>
      <p:grpSpPr>
        <a:xfrm>
          <a:off x="0" y="0"/>
          <a:ext cx="0" cy="0"/>
          <a:chOff x="0" y="0"/>
          <a:chExt cx="0" cy="0"/>
        </a:xfrm>
      </p:grpSpPr>
      <p:sp>
        <p:nvSpPr>
          <p:cNvPr id="2" name="Titel 1"/>
          <p:cNvSpPr>
            <a:spLocks noGrp="1"/>
          </p:cNvSpPr>
          <p:nvPr>
            <p:ph type="ctrTitle"/>
          </p:nvPr>
        </p:nvSpPr>
        <p:spPr>
          <a:xfrm>
            <a:off x="882502" y="794327"/>
            <a:ext cx="10632558" cy="5670268"/>
          </a:xfrm>
        </p:spPr>
        <p:txBody>
          <a:bodyPr anchor="t">
            <a:normAutofit fontScale="90000"/>
          </a:bodyPr>
          <a:lstStyle/>
          <a:p>
            <a:pPr algn="l"/>
            <a:r>
              <a:rPr lang="nl-NL" b="1" dirty="0"/>
              <a:t>§ 1.1 Soorten voorraden (VR)</a:t>
            </a:r>
            <a:r>
              <a:rPr lang="nl-NL" dirty="0"/>
              <a:t/>
            </a:r>
            <a:br>
              <a:rPr lang="nl-NL" dirty="0"/>
            </a:br>
            <a:r>
              <a:rPr lang="nl-NL" sz="2700" dirty="0"/>
              <a:t/>
            </a:r>
            <a:br>
              <a:rPr lang="nl-NL" sz="2700" dirty="0"/>
            </a:br>
            <a:r>
              <a:rPr lang="nl-NL" dirty="0"/>
              <a:t>Voorraad: aantal goederen op een bepaalde plaats aanwezig in aantal of geld.</a:t>
            </a:r>
            <a:br>
              <a:rPr lang="nl-NL" dirty="0"/>
            </a:br>
            <a:r>
              <a:rPr lang="nl-NL" dirty="0"/>
              <a:t>	- technische VR</a:t>
            </a:r>
            <a:br>
              <a:rPr lang="nl-NL" dirty="0"/>
            </a:br>
            <a:r>
              <a:rPr lang="nl-NL" dirty="0"/>
              <a:t>	- administratieve VR</a:t>
            </a:r>
            <a:br>
              <a:rPr lang="nl-NL" dirty="0"/>
            </a:br>
            <a:r>
              <a:rPr lang="nl-NL" dirty="0"/>
              <a:t>	- economische VR</a:t>
            </a:r>
            <a:endParaRPr lang="nl-NL" sz="4800" dirty="0"/>
          </a:p>
        </p:txBody>
      </p:sp>
      <p:sp>
        <p:nvSpPr>
          <p:cNvPr id="4" name="Ovaal 3"/>
          <p:cNvSpPr/>
          <p:nvPr/>
        </p:nvSpPr>
        <p:spPr>
          <a:xfrm>
            <a:off x="11025963" y="542260"/>
            <a:ext cx="765544" cy="776177"/>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397897328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gradFill flip="none" rotWithShape="1">
          <a:gsLst>
            <a:gs pos="100000">
              <a:srgbClr val="FADBC8"/>
            </a:gs>
            <a:gs pos="86000">
              <a:srgbClr val="FBE5D7"/>
            </a:gs>
            <a:gs pos="0">
              <a:schemeClr val="accent2">
                <a:lumMod val="5000"/>
                <a:lumOff val="95000"/>
              </a:schemeClr>
            </a:gs>
          </a:gsLst>
          <a:lin ang="5400000" scaled="0"/>
          <a:tileRect/>
        </a:gradFill>
        <a:effectLst/>
      </p:bgPr>
    </p:bg>
    <p:spTree>
      <p:nvGrpSpPr>
        <p:cNvPr id="1" name=""/>
        <p:cNvGrpSpPr/>
        <p:nvPr/>
      </p:nvGrpSpPr>
      <p:grpSpPr>
        <a:xfrm>
          <a:off x="0" y="0"/>
          <a:ext cx="0" cy="0"/>
          <a:chOff x="0" y="0"/>
          <a:chExt cx="0" cy="0"/>
        </a:xfrm>
      </p:grpSpPr>
      <p:sp>
        <p:nvSpPr>
          <p:cNvPr id="2" name="Titel 1"/>
          <p:cNvSpPr>
            <a:spLocks noGrp="1"/>
          </p:cNvSpPr>
          <p:nvPr>
            <p:ph type="ctrTitle"/>
          </p:nvPr>
        </p:nvSpPr>
        <p:spPr>
          <a:xfrm>
            <a:off x="882502" y="794327"/>
            <a:ext cx="10632558" cy="5670268"/>
          </a:xfrm>
        </p:spPr>
        <p:txBody>
          <a:bodyPr anchor="t">
            <a:normAutofit fontScale="90000"/>
          </a:bodyPr>
          <a:lstStyle/>
          <a:p>
            <a:pPr algn="l"/>
            <a:r>
              <a:rPr lang="nl-NL" b="1" dirty="0"/>
              <a:t>Hoofdstuk 3, opdrachten</a:t>
            </a:r>
            <a:br>
              <a:rPr lang="nl-NL" b="1" dirty="0"/>
            </a:br>
            <a:r>
              <a:rPr lang="nl-NL" sz="4000" dirty="0"/>
              <a:t/>
            </a:r>
            <a:br>
              <a:rPr lang="nl-NL" sz="4000" dirty="0"/>
            </a:br>
            <a:r>
              <a:rPr lang="nl-NL" sz="4000" dirty="0" err="1" smtClean="0"/>
              <a:t>Blz</a:t>
            </a:r>
            <a:r>
              <a:rPr lang="nl-NL" sz="4000" dirty="0" smtClean="0"/>
              <a:t> 72 </a:t>
            </a:r>
            <a:r>
              <a:rPr lang="nl-NL" sz="4000" dirty="0" err="1" smtClean="0"/>
              <a:t>tm</a:t>
            </a:r>
            <a:r>
              <a:rPr lang="nl-NL" sz="4000" dirty="0" smtClean="0"/>
              <a:t> 75 </a:t>
            </a:r>
            <a:br>
              <a:rPr lang="nl-NL" sz="4000" dirty="0" smtClean="0"/>
            </a:br>
            <a:r>
              <a:rPr lang="nl-NL" sz="4000" dirty="0" smtClean="0"/>
              <a:t>Opdrachten 1 </a:t>
            </a:r>
            <a:r>
              <a:rPr lang="nl-NL" sz="4000" dirty="0" err="1" smtClean="0"/>
              <a:t>tm</a:t>
            </a:r>
            <a:r>
              <a:rPr lang="nl-NL" sz="4000" dirty="0" smtClean="0"/>
              <a:t> 6</a:t>
            </a:r>
            <a:br>
              <a:rPr lang="nl-NL" sz="4000" dirty="0" smtClean="0"/>
            </a:br>
            <a:r>
              <a:rPr lang="nl-NL" sz="4000" dirty="0"/>
              <a:t/>
            </a:r>
            <a:br>
              <a:rPr lang="nl-NL" sz="4000" dirty="0"/>
            </a:br>
            <a:r>
              <a:rPr lang="nl-NL" sz="4000" dirty="0" smtClean="0"/>
              <a:t>Vooral:</a:t>
            </a:r>
            <a:br>
              <a:rPr lang="nl-NL" sz="4000" dirty="0" smtClean="0"/>
            </a:br>
            <a:r>
              <a:rPr lang="nl-NL" sz="4000" dirty="0" smtClean="0"/>
              <a:t>1</a:t>
            </a:r>
            <a:r>
              <a:rPr lang="nl-NL" sz="4000" dirty="0"/>
              <a:t>. Noem 5 criteria bij de leverancierskeuze</a:t>
            </a:r>
            <a:br>
              <a:rPr lang="nl-NL" sz="4000" dirty="0"/>
            </a:br>
            <a:r>
              <a:rPr lang="nl-NL" sz="4000" dirty="0" smtClean="0"/>
              <a:t>2</a:t>
            </a:r>
            <a:r>
              <a:rPr lang="nl-NL" sz="4000" dirty="0"/>
              <a:t>. Wat is het verschil tussen een vaste offerte en een vrijblijvende offerte?</a:t>
            </a:r>
            <a:br>
              <a:rPr lang="nl-NL" sz="4000" dirty="0"/>
            </a:br>
            <a:r>
              <a:rPr lang="nl-NL" sz="4000" dirty="0" smtClean="0"/>
              <a:t>3</a:t>
            </a:r>
            <a:r>
              <a:rPr lang="nl-NL" sz="4000" dirty="0"/>
              <a:t>. Wat is </a:t>
            </a:r>
            <a:r>
              <a:rPr lang="nl-NL" sz="4000" dirty="0" err="1"/>
              <a:t>vendor</a:t>
            </a:r>
            <a:r>
              <a:rPr lang="nl-NL" sz="4000" dirty="0"/>
              <a:t>-rating</a:t>
            </a:r>
          </a:p>
        </p:txBody>
      </p:sp>
      <p:sp>
        <p:nvSpPr>
          <p:cNvPr id="4" name="Ovaal 3"/>
          <p:cNvSpPr/>
          <p:nvPr/>
        </p:nvSpPr>
        <p:spPr>
          <a:xfrm>
            <a:off x="11025963" y="542260"/>
            <a:ext cx="765544" cy="776177"/>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371852004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100000">
              <a:srgbClr val="FADBC8"/>
            </a:gs>
            <a:gs pos="86000">
              <a:srgbClr val="FBE5D7"/>
            </a:gs>
            <a:gs pos="0">
              <a:schemeClr val="accent2">
                <a:lumMod val="5000"/>
                <a:lumOff val="95000"/>
              </a:schemeClr>
            </a:gs>
          </a:gsLst>
          <a:lin ang="5400000" scaled="0"/>
          <a:tileRect/>
        </a:gradFill>
        <a:effectLst/>
      </p:bgPr>
    </p:bg>
    <p:spTree>
      <p:nvGrpSpPr>
        <p:cNvPr id="1" name=""/>
        <p:cNvGrpSpPr/>
        <p:nvPr/>
      </p:nvGrpSpPr>
      <p:grpSpPr>
        <a:xfrm>
          <a:off x="0" y="0"/>
          <a:ext cx="0" cy="0"/>
          <a:chOff x="0" y="0"/>
          <a:chExt cx="0" cy="0"/>
        </a:xfrm>
      </p:grpSpPr>
      <p:sp>
        <p:nvSpPr>
          <p:cNvPr id="2" name="Titel 1"/>
          <p:cNvSpPr>
            <a:spLocks noGrp="1"/>
          </p:cNvSpPr>
          <p:nvPr>
            <p:ph type="ctrTitle"/>
          </p:nvPr>
        </p:nvSpPr>
        <p:spPr>
          <a:xfrm>
            <a:off x="882502" y="794327"/>
            <a:ext cx="10632558" cy="5670268"/>
          </a:xfrm>
        </p:spPr>
        <p:txBody>
          <a:bodyPr anchor="t">
            <a:normAutofit fontScale="90000"/>
          </a:bodyPr>
          <a:lstStyle/>
          <a:p>
            <a:pPr algn="l"/>
            <a:r>
              <a:rPr lang="nl-NL" b="1" dirty="0"/>
              <a:t>§ 1.1 Soorten voorraden (VR)</a:t>
            </a:r>
            <a:r>
              <a:rPr lang="nl-NL" dirty="0"/>
              <a:t/>
            </a:r>
            <a:br>
              <a:rPr lang="nl-NL" dirty="0"/>
            </a:br>
            <a:r>
              <a:rPr lang="nl-NL" sz="2700" dirty="0"/>
              <a:t/>
            </a:r>
            <a:br>
              <a:rPr lang="nl-NL" sz="2700" dirty="0"/>
            </a:br>
            <a:r>
              <a:rPr lang="nl-NL" sz="5300" dirty="0"/>
              <a:t>Technische VR  - echt aanwezig</a:t>
            </a:r>
            <a:br>
              <a:rPr lang="nl-NL" sz="5300" dirty="0"/>
            </a:br>
            <a:r>
              <a:rPr lang="nl-NL" sz="5300" dirty="0"/>
              <a:t/>
            </a:r>
            <a:br>
              <a:rPr lang="nl-NL" sz="5300" dirty="0"/>
            </a:br>
            <a:r>
              <a:rPr lang="nl-NL" sz="5300" dirty="0"/>
              <a:t>Administratieve VR - in administratie</a:t>
            </a:r>
            <a:br>
              <a:rPr lang="nl-NL" sz="5300" dirty="0"/>
            </a:br>
            <a:r>
              <a:rPr lang="nl-NL" sz="5300" dirty="0"/>
              <a:t/>
            </a:r>
            <a:br>
              <a:rPr lang="nl-NL" sz="5300" dirty="0"/>
            </a:br>
            <a:r>
              <a:rPr lang="nl-NL" sz="5300" dirty="0"/>
              <a:t>Economische VR	- </a:t>
            </a:r>
            <a:r>
              <a:rPr lang="nl-NL" sz="5300" dirty="0" err="1"/>
              <a:t>verkoopklaar</a:t>
            </a:r>
            <a:r>
              <a:rPr lang="nl-NL" sz="4400" dirty="0"/>
              <a:t> = </a:t>
            </a:r>
            <a:br>
              <a:rPr lang="nl-NL" sz="4400" dirty="0"/>
            </a:br>
            <a:r>
              <a:rPr lang="nl-NL" sz="4400" dirty="0"/>
              <a:t>=bestelde VR + technische VR – nog te leveren VR</a:t>
            </a:r>
          </a:p>
        </p:txBody>
      </p:sp>
      <p:sp>
        <p:nvSpPr>
          <p:cNvPr id="4" name="Ovaal 3"/>
          <p:cNvSpPr/>
          <p:nvPr/>
        </p:nvSpPr>
        <p:spPr>
          <a:xfrm>
            <a:off x="11025963" y="542260"/>
            <a:ext cx="765544" cy="776177"/>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18579185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flip="none" rotWithShape="1">
          <a:gsLst>
            <a:gs pos="100000">
              <a:srgbClr val="FADBC8"/>
            </a:gs>
            <a:gs pos="86000">
              <a:srgbClr val="FBE5D7"/>
            </a:gs>
            <a:gs pos="0">
              <a:schemeClr val="accent2">
                <a:lumMod val="5000"/>
                <a:lumOff val="95000"/>
              </a:schemeClr>
            </a:gs>
          </a:gsLst>
          <a:lin ang="5400000" scaled="0"/>
          <a:tileRect/>
        </a:gradFill>
        <a:effectLst/>
      </p:bgPr>
    </p:bg>
    <p:spTree>
      <p:nvGrpSpPr>
        <p:cNvPr id="1" name=""/>
        <p:cNvGrpSpPr/>
        <p:nvPr/>
      </p:nvGrpSpPr>
      <p:grpSpPr>
        <a:xfrm>
          <a:off x="0" y="0"/>
          <a:ext cx="0" cy="0"/>
          <a:chOff x="0" y="0"/>
          <a:chExt cx="0" cy="0"/>
        </a:xfrm>
      </p:grpSpPr>
      <p:sp>
        <p:nvSpPr>
          <p:cNvPr id="2" name="Titel 1"/>
          <p:cNvSpPr>
            <a:spLocks noGrp="1"/>
          </p:cNvSpPr>
          <p:nvPr>
            <p:ph type="ctrTitle"/>
          </p:nvPr>
        </p:nvSpPr>
        <p:spPr>
          <a:xfrm>
            <a:off x="882502" y="794327"/>
            <a:ext cx="10632558" cy="5670268"/>
          </a:xfrm>
        </p:spPr>
        <p:txBody>
          <a:bodyPr anchor="t">
            <a:normAutofit fontScale="90000"/>
          </a:bodyPr>
          <a:lstStyle/>
          <a:p>
            <a:pPr algn="l"/>
            <a:r>
              <a:rPr lang="nl-NL" b="1" dirty="0"/>
              <a:t>§ 1.1 Soorten voorraden (VR)</a:t>
            </a:r>
            <a:r>
              <a:rPr lang="nl-NL" dirty="0"/>
              <a:t/>
            </a:r>
            <a:br>
              <a:rPr lang="nl-NL" dirty="0"/>
            </a:br>
            <a:r>
              <a:rPr lang="nl-NL" sz="2700" dirty="0"/>
              <a:t/>
            </a:r>
            <a:br>
              <a:rPr lang="nl-NL" sz="2700" dirty="0"/>
            </a:br>
            <a:r>
              <a:rPr lang="nl-NL" sz="5300" dirty="0"/>
              <a:t>Plus de voorraden die een deel vormen van de totale voorraad, afhankelijk van de functie. </a:t>
            </a:r>
            <a:br>
              <a:rPr lang="nl-NL" sz="5300" dirty="0"/>
            </a:br>
            <a:r>
              <a:rPr lang="nl-NL" sz="5300" dirty="0"/>
              <a:t/>
            </a:r>
            <a:br>
              <a:rPr lang="nl-NL" sz="5300" dirty="0"/>
            </a:br>
            <a:r>
              <a:rPr lang="nl-NL" sz="5300" dirty="0"/>
              <a:t>Werkvoorraad, bulkvoorraad, speculatie, etc. </a:t>
            </a:r>
            <a:r>
              <a:rPr lang="nl-NL" sz="5300" b="1" dirty="0"/>
              <a:t>WEL   LEREN   UIT   DE MAP !</a:t>
            </a:r>
            <a:endParaRPr lang="nl-NL" sz="4400" b="1" dirty="0"/>
          </a:p>
        </p:txBody>
      </p:sp>
      <p:sp>
        <p:nvSpPr>
          <p:cNvPr id="4" name="Ovaal 3"/>
          <p:cNvSpPr/>
          <p:nvPr/>
        </p:nvSpPr>
        <p:spPr>
          <a:xfrm>
            <a:off x="11025963" y="542260"/>
            <a:ext cx="765544" cy="776177"/>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37015444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flip="none" rotWithShape="1">
          <a:gsLst>
            <a:gs pos="100000">
              <a:srgbClr val="FADBC8"/>
            </a:gs>
            <a:gs pos="86000">
              <a:srgbClr val="FBE5D7"/>
            </a:gs>
            <a:gs pos="0">
              <a:schemeClr val="accent2">
                <a:lumMod val="5000"/>
                <a:lumOff val="95000"/>
              </a:schemeClr>
            </a:gs>
          </a:gsLst>
          <a:lin ang="5400000" scaled="0"/>
          <a:tileRect/>
        </a:gradFill>
        <a:effectLst/>
      </p:bgPr>
    </p:bg>
    <p:spTree>
      <p:nvGrpSpPr>
        <p:cNvPr id="1" name=""/>
        <p:cNvGrpSpPr/>
        <p:nvPr/>
      </p:nvGrpSpPr>
      <p:grpSpPr>
        <a:xfrm>
          <a:off x="0" y="0"/>
          <a:ext cx="0" cy="0"/>
          <a:chOff x="0" y="0"/>
          <a:chExt cx="0" cy="0"/>
        </a:xfrm>
      </p:grpSpPr>
      <p:sp>
        <p:nvSpPr>
          <p:cNvPr id="2" name="Titel 1"/>
          <p:cNvSpPr>
            <a:spLocks noGrp="1"/>
          </p:cNvSpPr>
          <p:nvPr>
            <p:ph type="ctrTitle"/>
          </p:nvPr>
        </p:nvSpPr>
        <p:spPr>
          <a:xfrm>
            <a:off x="882502" y="794327"/>
            <a:ext cx="10632558" cy="5670268"/>
          </a:xfrm>
        </p:spPr>
        <p:txBody>
          <a:bodyPr anchor="t">
            <a:normAutofit fontScale="90000"/>
          </a:bodyPr>
          <a:lstStyle/>
          <a:p>
            <a:pPr algn="l"/>
            <a:r>
              <a:rPr lang="nl-NL" b="1" dirty="0"/>
              <a:t>§ 1.2 Voorraad beheren</a:t>
            </a:r>
            <a:r>
              <a:rPr lang="nl-NL" sz="2700" dirty="0"/>
              <a:t/>
            </a:r>
            <a:br>
              <a:rPr lang="nl-NL" sz="2700" dirty="0"/>
            </a:br>
            <a:r>
              <a:rPr lang="nl-NL" sz="2700" dirty="0"/>
              <a:t/>
            </a:r>
            <a:br>
              <a:rPr lang="nl-NL" sz="2700" dirty="0"/>
            </a:br>
            <a:r>
              <a:rPr lang="nl-NL" sz="4400" b="1" dirty="0"/>
              <a:t>Voorraadbeheer:</a:t>
            </a:r>
            <a:r>
              <a:rPr lang="nl-NL" sz="4400" dirty="0"/>
              <a:t> alle activiteiten die er op gericht zijn de kwaliteit en de kwantiteit van de goederen te behouden.</a:t>
            </a:r>
            <a:br>
              <a:rPr lang="nl-NL" sz="4400" dirty="0"/>
            </a:br>
            <a:r>
              <a:rPr lang="nl-NL" sz="4400" dirty="0"/>
              <a:t/>
            </a:r>
            <a:br>
              <a:rPr lang="nl-NL" sz="4400" dirty="0"/>
            </a:br>
            <a:r>
              <a:rPr lang="nl-NL" sz="4400" b="1" dirty="0"/>
              <a:t>Derving</a:t>
            </a:r>
            <a:r>
              <a:rPr lang="nl-NL" sz="4400" dirty="0"/>
              <a:t> is verlies als gevolg van beschadiging, breuk, of diefstal)</a:t>
            </a:r>
            <a:br>
              <a:rPr lang="nl-NL" sz="4400" dirty="0"/>
            </a:br>
            <a:r>
              <a:rPr lang="nl-NL" sz="4400" b="1" dirty="0"/>
              <a:t>Lekkage</a:t>
            </a:r>
            <a:r>
              <a:rPr lang="nl-NL" sz="4400" dirty="0"/>
              <a:t> is verlies door onbekende oorzaak (diefstal, fouten).</a:t>
            </a:r>
            <a:br>
              <a:rPr lang="nl-NL" sz="4400" dirty="0"/>
            </a:br>
            <a:endParaRPr lang="nl-NL" sz="4400" dirty="0"/>
          </a:p>
        </p:txBody>
      </p:sp>
      <p:sp>
        <p:nvSpPr>
          <p:cNvPr id="4" name="Ovaal 3"/>
          <p:cNvSpPr/>
          <p:nvPr/>
        </p:nvSpPr>
        <p:spPr>
          <a:xfrm>
            <a:off x="11025963" y="542260"/>
            <a:ext cx="765544" cy="776177"/>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41257125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flip="none" rotWithShape="1">
          <a:gsLst>
            <a:gs pos="100000">
              <a:srgbClr val="FADBC8"/>
            </a:gs>
            <a:gs pos="86000">
              <a:srgbClr val="FBE5D7"/>
            </a:gs>
            <a:gs pos="0">
              <a:schemeClr val="accent2">
                <a:lumMod val="5000"/>
                <a:lumOff val="95000"/>
              </a:schemeClr>
            </a:gs>
          </a:gsLst>
          <a:lin ang="5400000" scaled="0"/>
          <a:tileRect/>
        </a:gradFill>
        <a:effectLst/>
      </p:bgPr>
    </p:bg>
    <p:spTree>
      <p:nvGrpSpPr>
        <p:cNvPr id="1" name=""/>
        <p:cNvGrpSpPr/>
        <p:nvPr/>
      </p:nvGrpSpPr>
      <p:grpSpPr>
        <a:xfrm>
          <a:off x="0" y="0"/>
          <a:ext cx="0" cy="0"/>
          <a:chOff x="0" y="0"/>
          <a:chExt cx="0" cy="0"/>
        </a:xfrm>
      </p:grpSpPr>
      <p:sp>
        <p:nvSpPr>
          <p:cNvPr id="2" name="Titel 1"/>
          <p:cNvSpPr>
            <a:spLocks noGrp="1"/>
          </p:cNvSpPr>
          <p:nvPr>
            <p:ph type="ctrTitle"/>
          </p:nvPr>
        </p:nvSpPr>
        <p:spPr>
          <a:xfrm>
            <a:off x="882502" y="794327"/>
            <a:ext cx="10632558" cy="5670268"/>
          </a:xfrm>
        </p:spPr>
        <p:txBody>
          <a:bodyPr anchor="t">
            <a:normAutofit fontScale="90000"/>
          </a:bodyPr>
          <a:lstStyle/>
          <a:p>
            <a:pPr algn="l"/>
            <a:r>
              <a:rPr lang="nl-NL" b="1" dirty="0"/>
              <a:t>§ 1.2 Voorraad beheren</a:t>
            </a:r>
            <a:r>
              <a:rPr lang="nl-NL" b="1" dirty="0">
                <a:cs typeface="Calibri Light"/>
              </a:rPr>
              <a:t/>
            </a:r>
            <a:br>
              <a:rPr lang="nl-NL" b="1" dirty="0">
                <a:cs typeface="Calibri Light"/>
              </a:rPr>
            </a:br>
            <a:r>
              <a:rPr lang="nl-NL" sz="4400" b="1" dirty="0"/>
              <a:t>Voorraadbetrouwbaarheid</a:t>
            </a:r>
            <a:r>
              <a:rPr lang="nl-NL" sz="4400" dirty="0"/>
              <a:t> is of administratieve gelijk is aan werkelijke voorraad. </a:t>
            </a:r>
            <a:r>
              <a:rPr lang="nl-NL" sz="4400" dirty="0">
                <a:cs typeface="Calibri Light"/>
              </a:rPr>
              <a:t/>
            </a:r>
            <a:br>
              <a:rPr lang="nl-NL" sz="4400" dirty="0">
                <a:cs typeface="Calibri Light"/>
              </a:rPr>
            </a:br>
            <a:r>
              <a:rPr lang="nl-NL" sz="4400" dirty="0">
                <a:cs typeface="Calibri Light"/>
              </a:rPr>
              <a:t/>
            </a:r>
            <a:br>
              <a:rPr lang="nl-NL" sz="4400" dirty="0">
                <a:cs typeface="Calibri Light"/>
              </a:rPr>
            </a:br>
            <a:r>
              <a:rPr lang="nl-NL" sz="4400" dirty="0"/>
              <a:t>Gevolgen lage VR-baarheid: nee-verkoop. </a:t>
            </a:r>
            <a:r>
              <a:rPr lang="nl-NL" sz="4400" dirty="0">
                <a:cs typeface="Calibri Light"/>
              </a:rPr>
              <a:t/>
            </a:r>
            <a:br>
              <a:rPr lang="nl-NL" sz="4400" dirty="0">
                <a:cs typeface="Calibri Light"/>
              </a:rPr>
            </a:br>
            <a:r>
              <a:rPr lang="nl-NL" sz="4400" dirty="0">
                <a:cs typeface="Calibri Light"/>
              </a:rPr>
              <a:t/>
            </a:r>
            <a:br>
              <a:rPr lang="nl-NL" sz="4400" dirty="0">
                <a:cs typeface="Calibri Light"/>
              </a:rPr>
            </a:br>
            <a:r>
              <a:rPr lang="nl-NL" sz="4400" dirty="0"/>
              <a:t>Gevolgen van nee-verkoop: </a:t>
            </a:r>
            <a:r>
              <a:rPr lang="nl-NL" sz="4400" dirty="0">
                <a:cs typeface="Calibri Light"/>
              </a:rPr>
              <a:t/>
            </a:r>
            <a:br>
              <a:rPr lang="nl-NL" sz="4400" dirty="0">
                <a:cs typeface="Calibri Light"/>
              </a:rPr>
            </a:br>
            <a:r>
              <a:rPr lang="nl-NL" sz="3600" dirty="0"/>
              <a:t>afspraken afnemers worden niet gehaald</a:t>
            </a:r>
            <a:r>
              <a:rPr lang="nl-NL" sz="3600" dirty="0">
                <a:cs typeface="Calibri Light"/>
              </a:rPr>
              <a:t/>
            </a:r>
            <a:br>
              <a:rPr lang="nl-NL" sz="3600" dirty="0">
                <a:cs typeface="Calibri Light"/>
              </a:rPr>
            </a:br>
            <a:r>
              <a:rPr lang="nl-NL" sz="3600" dirty="0"/>
              <a:t>tijdverspilling</a:t>
            </a:r>
            <a:r>
              <a:rPr lang="nl-NL" sz="3600" dirty="0">
                <a:cs typeface="Calibri Light"/>
              </a:rPr>
              <a:t/>
            </a:r>
            <a:br>
              <a:rPr lang="nl-NL" sz="3600" dirty="0">
                <a:cs typeface="Calibri Light"/>
              </a:rPr>
            </a:br>
            <a:r>
              <a:rPr lang="nl-NL" sz="3600"/>
              <a:t>reeds geplaatste bestellingen moeten worden herzien</a:t>
            </a:r>
            <a:r>
              <a:rPr lang="nl-NL" sz="3600" dirty="0">
                <a:cs typeface="Calibri Light"/>
              </a:rPr>
              <a:t/>
            </a:r>
            <a:br>
              <a:rPr lang="nl-NL" sz="3600" dirty="0">
                <a:cs typeface="Calibri Light"/>
              </a:rPr>
            </a:br>
            <a:r>
              <a:rPr lang="nl-NL" sz="3600"/>
              <a:t>leveranciers</a:t>
            </a:r>
            <a:r>
              <a:rPr lang="nl-NL" sz="3600" dirty="0"/>
              <a:t> moet worden gevraagd met spoed te leveren</a:t>
            </a:r>
          </a:p>
        </p:txBody>
      </p:sp>
      <p:sp>
        <p:nvSpPr>
          <p:cNvPr id="4" name="Ovaal 3"/>
          <p:cNvSpPr/>
          <p:nvPr/>
        </p:nvSpPr>
        <p:spPr>
          <a:xfrm>
            <a:off x="11025963" y="542260"/>
            <a:ext cx="765544" cy="776177"/>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1171326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flip="none" rotWithShape="1">
          <a:gsLst>
            <a:gs pos="100000">
              <a:srgbClr val="FADBC8"/>
            </a:gs>
            <a:gs pos="86000">
              <a:srgbClr val="FBE5D7"/>
            </a:gs>
            <a:gs pos="0">
              <a:schemeClr val="accent2">
                <a:lumMod val="5000"/>
                <a:lumOff val="95000"/>
              </a:schemeClr>
            </a:gs>
          </a:gsLst>
          <a:lin ang="5400000" scaled="0"/>
          <a:tileRect/>
        </a:gradFill>
        <a:effectLst/>
      </p:bgPr>
    </p:bg>
    <p:spTree>
      <p:nvGrpSpPr>
        <p:cNvPr id="1" name=""/>
        <p:cNvGrpSpPr/>
        <p:nvPr/>
      </p:nvGrpSpPr>
      <p:grpSpPr>
        <a:xfrm>
          <a:off x="0" y="0"/>
          <a:ext cx="0" cy="0"/>
          <a:chOff x="0" y="0"/>
          <a:chExt cx="0" cy="0"/>
        </a:xfrm>
      </p:grpSpPr>
      <p:sp>
        <p:nvSpPr>
          <p:cNvPr id="2" name="Titel 1"/>
          <p:cNvSpPr>
            <a:spLocks noGrp="1"/>
          </p:cNvSpPr>
          <p:nvPr>
            <p:ph type="ctrTitle"/>
          </p:nvPr>
        </p:nvSpPr>
        <p:spPr>
          <a:xfrm>
            <a:off x="882502" y="794327"/>
            <a:ext cx="10632558" cy="5670268"/>
          </a:xfrm>
        </p:spPr>
        <p:txBody>
          <a:bodyPr anchor="t">
            <a:normAutofit fontScale="90000"/>
          </a:bodyPr>
          <a:lstStyle/>
          <a:p>
            <a:pPr algn="l"/>
            <a:r>
              <a:rPr lang="nl-NL" b="1" dirty="0"/>
              <a:t>§ 1.3 Inkopen en bestellen</a:t>
            </a:r>
            <a:r>
              <a:rPr lang="nl-NL" sz="2700" dirty="0"/>
              <a:t/>
            </a:r>
            <a:br>
              <a:rPr lang="nl-NL" sz="2700" dirty="0"/>
            </a:br>
            <a:r>
              <a:rPr lang="nl-NL" sz="2700" dirty="0"/>
              <a:t/>
            </a:r>
            <a:br>
              <a:rPr lang="nl-NL" sz="2700" dirty="0"/>
            </a:br>
            <a:r>
              <a:rPr lang="nl-NL" sz="3600" b="1" dirty="0"/>
              <a:t>Inkopen</a:t>
            </a:r>
            <a:r>
              <a:rPr lang="nl-NL" sz="3600" dirty="0"/>
              <a:t> is een nieuw artikel kopen voor de 1</a:t>
            </a:r>
            <a:r>
              <a:rPr lang="nl-NL" sz="3600" baseline="30000" dirty="0"/>
              <a:t>e</a:t>
            </a:r>
            <a:r>
              <a:rPr lang="nl-NL" sz="3600" dirty="0"/>
              <a:t> keer.</a:t>
            </a:r>
            <a:br>
              <a:rPr lang="nl-NL" sz="3600" dirty="0"/>
            </a:br>
            <a:r>
              <a:rPr lang="nl-NL" sz="3600" b="1" dirty="0"/>
              <a:t>Bestellen</a:t>
            </a:r>
            <a:r>
              <a:rPr lang="nl-NL" sz="3600" dirty="0"/>
              <a:t> is een opdracht om de VR aan te vullen.</a:t>
            </a:r>
            <a:br>
              <a:rPr lang="nl-NL" sz="3600" dirty="0"/>
            </a:br>
            <a:r>
              <a:rPr lang="nl-NL" sz="3600" dirty="0"/>
              <a:t/>
            </a:r>
            <a:br>
              <a:rPr lang="nl-NL" sz="3600" dirty="0"/>
            </a:br>
            <a:r>
              <a:rPr lang="nl-NL" sz="3600" b="1" dirty="0"/>
              <a:t>Inkoopkanaal</a:t>
            </a:r>
            <a:r>
              <a:rPr lang="nl-NL" sz="3600" dirty="0"/>
              <a:t>: route om een product in te kopen, bijvoorbeeld:</a:t>
            </a:r>
            <a:br>
              <a:rPr lang="nl-NL" sz="3600" dirty="0"/>
            </a:br>
            <a:r>
              <a:rPr lang="nl-NL" sz="3600" dirty="0"/>
              <a:t>Grossier</a:t>
            </a:r>
            <a:br>
              <a:rPr lang="nl-NL" sz="3600" dirty="0"/>
            </a:br>
            <a:r>
              <a:rPr lang="nl-NL" sz="3600" dirty="0"/>
              <a:t>Producent</a:t>
            </a:r>
            <a:br>
              <a:rPr lang="nl-NL" sz="3600" dirty="0"/>
            </a:br>
            <a:r>
              <a:rPr lang="nl-NL" sz="3600" dirty="0"/>
              <a:t>In- en exportorganisaties</a:t>
            </a:r>
            <a:br>
              <a:rPr lang="nl-NL" sz="3600" dirty="0"/>
            </a:br>
            <a:r>
              <a:rPr lang="nl-NL" sz="3600" dirty="0"/>
              <a:t>Inkooporganisaties</a:t>
            </a:r>
            <a:br>
              <a:rPr lang="nl-NL" sz="3600" dirty="0"/>
            </a:br>
            <a:r>
              <a:rPr lang="nl-NL" sz="3600" dirty="0"/>
              <a:t>Veiling</a:t>
            </a:r>
            <a:br>
              <a:rPr lang="nl-NL" sz="3600" dirty="0"/>
            </a:br>
            <a:r>
              <a:rPr lang="nl-NL" sz="3600" dirty="0"/>
              <a:t>Beurs</a:t>
            </a:r>
            <a:endParaRPr lang="nl-NL" dirty="0"/>
          </a:p>
        </p:txBody>
      </p:sp>
      <p:sp>
        <p:nvSpPr>
          <p:cNvPr id="4" name="Ovaal 3"/>
          <p:cNvSpPr/>
          <p:nvPr/>
        </p:nvSpPr>
        <p:spPr>
          <a:xfrm>
            <a:off x="11025963" y="542260"/>
            <a:ext cx="765544" cy="776177"/>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40905798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flip="none" rotWithShape="1">
          <a:gsLst>
            <a:gs pos="100000">
              <a:srgbClr val="FADBC8"/>
            </a:gs>
            <a:gs pos="86000">
              <a:srgbClr val="FBE5D7"/>
            </a:gs>
            <a:gs pos="0">
              <a:schemeClr val="accent2">
                <a:lumMod val="5000"/>
                <a:lumOff val="95000"/>
              </a:schemeClr>
            </a:gs>
          </a:gsLst>
          <a:lin ang="5400000" scaled="0"/>
          <a:tileRect/>
        </a:gradFill>
        <a:effectLst/>
      </p:bgPr>
    </p:bg>
    <p:spTree>
      <p:nvGrpSpPr>
        <p:cNvPr id="1" name=""/>
        <p:cNvGrpSpPr/>
        <p:nvPr/>
      </p:nvGrpSpPr>
      <p:grpSpPr>
        <a:xfrm>
          <a:off x="0" y="0"/>
          <a:ext cx="0" cy="0"/>
          <a:chOff x="0" y="0"/>
          <a:chExt cx="0" cy="0"/>
        </a:xfrm>
      </p:grpSpPr>
      <p:sp>
        <p:nvSpPr>
          <p:cNvPr id="2" name="Titel 1"/>
          <p:cNvSpPr>
            <a:spLocks noGrp="1"/>
          </p:cNvSpPr>
          <p:nvPr>
            <p:ph type="ctrTitle"/>
          </p:nvPr>
        </p:nvSpPr>
        <p:spPr>
          <a:xfrm>
            <a:off x="882502" y="794327"/>
            <a:ext cx="10632558" cy="5670268"/>
          </a:xfrm>
        </p:spPr>
        <p:txBody>
          <a:bodyPr anchor="t">
            <a:normAutofit/>
          </a:bodyPr>
          <a:lstStyle/>
          <a:p>
            <a:pPr algn="l"/>
            <a:r>
              <a:rPr lang="nl-NL" b="1" dirty="0"/>
              <a:t>§ 1.3.1 Inkopen en bestellen</a:t>
            </a:r>
            <a:br>
              <a:rPr lang="nl-NL" b="1" dirty="0"/>
            </a:br>
            <a:r>
              <a:rPr lang="nl-NL" b="1" dirty="0"/>
              <a:t/>
            </a:r>
            <a:br>
              <a:rPr lang="nl-NL" b="1" dirty="0"/>
            </a:br>
            <a:r>
              <a:rPr lang="nl-NL" sz="4000" dirty="0"/>
              <a:t>Minimum VR</a:t>
            </a:r>
            <a:br>
              <a:rPr lang="nl-NL" sz="4000" dirty="0"/>
            </a:br>
            <a:r>
              <a:rPr lang="nl-NL" sz="4000" dirty="0"/>
              <a:t>Wens VR</a:t>
            </a:r>
            <a:br>
              <a:rPr lang="nl-NL" sz="4000" dirty="0"/>
            </a:br>
            <a:r>
              <a:rPr lang="nl-NL" sz="4000" dirty="0"/>
              <a:t>Maximum VR</a:t>
            </a:r>
          </a:p>
        </p:txBody>
      </p:sp>
      <p:sp>
        <p:nvSpPr>
          <p:cNvPr id="4" name="Ovaal 3"/>
          <p:cNvSpPr/>
          <p:nvPr/>
        </p:nvSpPr>
        <p:spPr>
          <a:xfrm>
            <a:off x="11025963" y="542260"/>
            <a:ext cx="765544" cy="776177"/>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4004703657"/>
      </p:ext>
    </p:extLst>
  </p:cSld>
  <p:clrMapOvr>
    <a:masterClrMapping/>
  </p:clrMapOvr>
</p:sld>
</file>

<file path=ppt/theme/theme1.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4FEFE2E46C86D4A9898CCC49B418B36" ma:contentTypeVersion="15" ma:contentTypeDescription="Een nieuw document maken." ma:contentTypeScope="" ma:versionID="83894e93a4a46e8ceca6a2a86e9a0b25">
  <xsd:schema xmlns:xsd="http://www.w3.org/2001/XMLSchema" xmlns:xs="http://www.w3.org/2001/XMLSchema" xmlns:p="http://schemas.microsoft.com/office/2006/metadata/properties" xmlns:ns2="2cb1c85b-b197-48cd-8bb1-fe9e9ee0096b" xmlns:ns3="414a8a67-acf6-4b09-bb49-f84330b442d7" xmlns:ns4="5ad07612-1080-49cf-8fb2-28e7c3022d9a" targetNamespace="http://schemas.microsoft.com/office/2006/metadata/properties" ma:root="true" ma:fieldsID="a72ee83338dcd6759214d8b070b6d88f" ns2:_="" ns3:_="" ns4:_="">
    <xsd:import namespace="2cb1c85b-b197-48cd-8bb1-fe9e9ee0096b"/>
    <xsd:import namespace="414a8a67-acf6-4b09-bb49-f84330b442d7"/>
    <xsd:import namespace="5ad07612-1080-49cf-8fb2-28e7c3022d9a"/>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DateTaken" minOccurs="0"/>
                <xsd:element ref="ns2:MediaServiceOCR" minOccurs="0"/>
                <xsd:element ref="ns2:MediaServiceLocatio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4:SharedWithUsers" minOccurs="0"/>
                <xsd:element ref="ns4:SharedWithDetail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cb1c85b-b197-48cd-8bb1-fe9e9ee0096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DateTaken" ma:index="11" nillable="true" ma:displayName="MediaServiceDateTaken" ma:hidden="true" ma:internalName="MediaServiceDateTaken"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Location" ma:index="13" nillable="true" ma:displayNam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LengthInSeconds" ma:index="16" nillable="true" ma:displayName="Length (seconds)" ma:internalName="MediaLengthInSeconds" ma:readOnly="true">
      <xsd:simpleType>
        <xsd:restriction base="dms:Unknown"/>
      </xsd:simpleType>
    </xsd:element>
    <xsd:element name="lcf76f155ced4ddcb4097134ff3c332f" ma:index="18" nillable="true" ma:taxonomy="true" ma:internalName="lcf76f155ced4ddcb4097134ff3c332f" ma:taxonomyFieldName="MediaServiceImageTags" ma:displayName="Afbeeldingtags" ma:readOnly="false" ma:fieldId="{5cf76f15-5ced-4ddc-b409-7134ff3c332f}" ma:taxonomyMulti="true" ma:sspId="ec6a8442-1569-46a6-a14f-f23e9ec9d84c"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14a8a67-acf6-4b09-bb49-f84330b442d7" elementFormDefault="qualified">
    <xsd:import namespace="http://schemas.microsoft.com/office/2006/documentManagement/types"/>
    <xsd:import namespace="http://schemas.microsoft.com/office/infopath/2007/PartnerControls"/>
    <xsd:element name="TaxCatchAll" ma:index="19" nillable="true" ma:displayName="Taxonomy Catch All Column" ma:hidden="true" ma:list="{248ea8ce-d6d7-4c67-93d5-dcdb41321123}" ma:internalName="TaxCatchAll" ma:showField="CatchAllData" ma:web="5ad07612-1080-49cf-8fb2-28e7c3022d9a">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5ad07612-1080-49cf-8fb2-28e7c3022d9a" elementFormDefault="qualified">
    <xsd:import namespace="http://schemas.microsoft.com/office/2006/documentManagement/types"/>
    <xsd:import namespace="http://schemas.microsoft.com/office/infopath/2007/PartnerControls"/>
    <xsd:element name="SharedWithUsers" ma:index="20" nillable="true" ma:displayName="Gedeeld met"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Gedeeld met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2cb1c85b-b197-48cd-8bb1-fe9e9ee0096b">
      <Terms xmlns="http://schemas.microsoft.com/office/infopath/2007/PartnerControls"/>
    </lcf76f155ced4ddcb4097134ff3c332f>
    <TaxCatchAll xmlns="414a8a67-acf6-4b09-bb49-f84330b442d7" xsi:nil="true"/>
  </documentManagement>
</p:properties>
</file>

<file path=customXml/itemProps1.xml><?xml version="1.0" encoding="utf-8"?>
<ds:datastoreItem xmlns:ds="http://schemas.openxmlformats.org/officeDocument/2006/customXml" ds:itemID="{71F1E48A-5EC9-4068-9A53-097A9826867E}"/>
</file>

<file path=customXml/itemProps2.xml><?xml version="1.0" encoding="utf-8"?>
<ds:datastoreItem xmlns:ds="http://schemas.openxmlformats.org/officeDocument/2006/customXml" ds:itemID="{57AA87D0-EF3E-4788-AAD2-DF958731683F}"/>
</file>

<file path=customXml/itemProps3.xml><?xml version="1.0" encoding="utf-8"?>
<ds:datastoreItem xmlns:ds="http://schemas.openxmlformats.org/officeDocument/2006/customXml" ds:itemID="{41C9BE05-65CA-41EC-B5E3-EF38C330F742}"/>
</file>

<file path=docProps/app.xml><?xml version="1.0" encoding="utf-8"?>
<Properties xmlns="http://schemas.openxmlformats.org/officeDocument/2006/extended-properties" xmlns:vt="http://schemas.openxmlformats.org/officeDocument/2006/docPropsVTypes">
  <TotalTime>1380</TotalTime>
  <Words>204</Words>
  <Application>Microsoft Office PowerPoint</Application>
  <PresentationFormat>Breedbeeld</PresentationFormat>
  <Paragraphs>48</Paragraphs>
  <Slides>30</Slides>
  <Notes>0</Notes>
  <HiddenSlides>0</HiddenSlides>
  <MMClips>0</MMClips>
  <ScaleCrop>false</ScaleCrop>
  <HeadingPairs>
    <vt:vector size="6" baseType="variant">
      <vt:variant>
        <vt:lpstr>Gebruikte lettertypen</vt:lpstr>
      </vt:variant>
      <vt:variant>
        <vt:i4>5</vt:i4>
      </vt:variant>
      <vt:variant>
        <vt:lpstr>Thema</vt:lpstr>
      </vt:variant>
      <vt:variant>
        <vt:i4>1</vt:i4>
      </vt:variant>
      <vt:variant>
        <vt:lpstr>Diatitels</vt:lpstr>
      </vt:variant>
      <vt:variant>
        <vt:i4>30</vt:i4>
      </vt:variant>
    </vt:vector>
  </HeadingPairs>
  <TitlesOfParts>
    <vt:vector size="36" baseType="lpstr">
      <vt:lpstr>Arial</vt:lpstr>
      <vt:lpstr>Arial Black</vt:lpstr>
      <vt:lpstr>Calibri</vt:lpstr>
      <vt:lpstr>Calibri Light</vt:lpstr>
      <vt:lpstr>Wingdings</vt:lpstr>
      <vt:lpstr>Kantoorthema</vt:lpstr>
      <vt:lpstr>Welkom!  INKOOP  Mevr. Van der Pasch pasch@zone.college  economie – managen – ondernemen (EMO)</vt:lpstr>
      <vt:lpstr>Map OVD/ Manager   Dit blok:  Ho 1: Voorraadbeheer  blz 5 Ho 2: Inkopen    blz 53 Ho 3: Leverancierskeuze blz 65-76  https://www.ovd.nl/lesmateriaal-scholen&amp;AppMode%3DPRODLIST&amp;ItemGroupId%3DSCGRW&amp;RESULTS%3D1</vt:lpstr>
      <vt:lpstr>§ 1.1 Soorten voorraden (VR)  Voorraad: aantal goederen op een bepaalde plaats aanwezig in aantal of geld.  - technische VR  - administratieve VR  - economische VR</vt:lpstr>
      <vt:lpstr>§ 1.1 Soorten voorraden (VR)  Technische VR  - echt aanwezig  Administratieve VR - in administratie  Economische VR - verkoopklaar =  =bestelde VR + technische VR – nog te leveren VR</vt:lpstr>
      <vt:lpstr>§ 1.1 Soorten voorraden (VR)  Plus de voorraden die een deel vormen van de totale voorraad, afhankelijk van de functie.   Werkvoorraad, bulkvoorraad, speculatie, etc. WEL   LEREN   UIT   DE MAP !</vt:lpstr>
      <vt:lpstr>§ 1.2 Voorraad beheren  Voorraadbeheer: alle activiteiten die er op gericht zijn de kwaliteit en de kwantiteit van de goederen te behouden.  Derving is verlies als gevolg van beschadiging, breuk, of diefstal) Lekkage is verlies door onbekende oorzaak (diefstal, fouten). </vt:lpstr>
      <vt:lpstr>§ 1.2 Voorraad beheren Voorraadbetrouwbaarheid is of administratieve gelijk is aan werkelijke voorraad.   Gevolgen lage VR-baarheid: nee-verkoop.   Gevolgen van nee-verkoop:  afspraken afnemers worden niet gehaald tijdverspilling reeds geplaatste bestellingen moeten worden herzien leveranciers moet worden gevraagd met spoed te leveren</vt:lpstr>
      <vt:lpstr>§ 1.3 Inkopen en bestellen  Inkopen is een nieuw artikel kopen voor de 1e keer. Bestellen is een opdracht om de VR aan te vullen.  Inkoopkanaal: route om een product in te kopen, bijvoorbeeld: Grossier Producent In- en exportorganisaties Inkooporganisaties Veiling Beurs</vt:lpstr>
      <vt:lpstr>§ 1.3.1 Inkopen en bestellen  Minimum VR Wens VR Maximum VR</vt:lpstr>
      <vt:lpstr>§ 1.4 Kengetallen VR  Kengetal is verhoudingscijfer, zodat je iets kunt beoordelen. Er zijn 5 kengetallen bij VR’n.  1. Omloopsnelheid 2. Gemiddelde VR 3. Omzetduur 4. VR-norm 5. Servicegraad</vt:lpstr>
      <vt:lpstr>❶ Omzetsnelheid: aantal x dat de gemiddelde VR per jaar wordt verkocht  =   totale voorraad per jaar = (begin + eind VR /2)       gemiddelde VR                      gemiddelde VR  ❷ Gemiddelde VR: gemiddeld aantal exemplaren aanwezig in een periode  = beginVR + eindVR                  2    òf, bij meerdere periodes:  = ½ beginVR + alle tussenVR’n + ½ eindVR    aantal tellingen - 1</vt:lpstr>
      <vt:lpstr>❸Omzetduur hoe lang is een goed in ‘t bedrijf?  Omzetduur in dagen =  360      _                                         omzetsnelheid   ❹Voorraadnorm: standaardverhouding per periode  </vt:lpstr>
      <vt:lpstr>❺Servicegraad: of het lukt om aan de vraag van de afnemers te voldoen.  Liefst zo min mogelijk  VR-kosten, maar wel  een  hoge servicegraad.  Dit is duur, dus bedrijven  kiezen voor het  grootste verschil tussen  omzet en kosten.</vt:lpstr>
      <vt:lpstr>❺Servicegraad:    =    aantal aanwezige artikelsoorten       x 100       totaal te verhandelen artikelsoorten</vt:lpstr>
      <vt:lpstr>§ 1.5 Bestel- en VR-kosten  Bestelkosten: hoe vaker, hoe hoger, dus grote hoeveelheden tegelijk bestellen is goedkoper.  Voorraadkosten: de 3 R’en: Ruimte Rente  Risico</vt:lpstr>
      <vt:lpstr>§ 1.5 Bestel- en VR-kosten  Bestelkosten: hoe vaker, hoe hoger, dus grote hoeveelheden tegelijk bestellen is goedkoper.  Voorraadkosten: de 3 R’en: Ruimte - huur,onderhoud,stellingen, energie,personeel,verzekering Rente  - VR=investering, kost geld, dus rente Risico - verlies door bederf, veroudering, diefstal, etc. </vt:lpstr>
      <vt:lpstr>§ 1.6 Geautomatiseerd VR-beheer  WMS-systeem: Warehouse Management System: VR-beheer en stuurt goederenbewegingen aan  ERP-systeem: Enterprise Resources Planning: Een database waar de hele onderneming mee werkt. De opdrachtgever voor WMS.</vt:lpstr>
      <vt:lpstr>§ 1.7 Vraagvoorspellingen  Prognose: voorspelling van toekomstige ontwikkelingen op basis van gegevens die op dit moment beschikbaar zijn.</vt:lpstr>
      <vt:lpstr>§ 1.8 Methoden voor het   opstellen van een prognose:  1. Mening van deskundigen 2. Op grond van historische gegevens  -seizoenschommelingen  -toevallige afwijkingen  -trends</vt:lpstr>
      <vt:lpstr>§ 1.9 VR-waardering  FIFO LIFO gemiddelde inkoopprijs vaste verrekenprijs vervangingskostprijs specifieke identificatie</vt:lpstr>
      <vt:lpstr>Hoofdstuk 1, opdrachten  Verwerkingsopdrachten 1 t/m 14 (blz 33)</vt:lpstr>
      <vt:lpstr>Hoofdstuk 2 Inkopen  Verschil inkopen/ bestellen:   Inkopen is het opnemen van een nieuw artikel in het assortiment.   Bestellen is het routinematig opdracht geven aan een leverancier voor levering om de voorraad aan te vullen.</vt:lpstr>
      <vt:lpstr>§ 2.2 Factoren beïnvloeden inkoop  ● Verschillen tussen leveranciers  (levertijd, kwaliteit, prijs, betrouwbaarheid,   inkopers zijn gezicht van het bedrijf) ● Hoeveelheid  (grote hoeveelheden is goedkoper 2x) ● Verschillen duurzame- en niet duurzame artikelen  (houdbaarheidsdatum) ● Prijsstabiliteit  (stabiele prijzen kopen anders in dan sterk wisselende prijzen)</vt:lpstr>
      <vt:lpstr>§ 2.3 Inkoopbeleid  Ondernemingsbeleid  Inkoopbeleid (doelen)          Inkoopplan Inkoopstrategie (hoe bereiken)  Inkoopactieplan = inkoopplanning </vt:lpstr>
      <vt:lpstr>§2.3 Fases in het inkoopproces </vt:lpstr>
      <vt:lpstr>Hoofdstuk 2, opdrachten  Verwerkingsopdrachten 1 tm 4 (blz 62).</vt:lpstr>
      <vt:lpstr>Hoofdstuk 2, opdrachten  1. Wat is het verschil tussen inkopen en bestellen?    2. Zet de volgende fasen van het inkoopproces in de juiste volgorde: administratief, commercieel, technisch    3. In welke fase van het inkoopproces..  a. ..vraag je offertes aan b. ..doe je leverancierskeuze c. ..stel je een koopcontract op?</vt:lpstr>
      <vt:lpstr>Hoofdstuk 3 Leverancierskeuze  § 3.1 Vergelijken op basis van:  prijs     garantieregeling levertijd     servicebepalingen kwaliteit    (leverings-)betrouwbaarheid, klantvriendelijkheid betalingsvoorwaarden klachtenafhandeling flexibiliteit bereikbaarheid</vt:lpstr>
      <vt:lpstr>§ 3.2 Offerte Vaste offerte (bepaalde tijd geldig, vaste afspraak) Vrijblijvende offerte (kan anders worden) (bemonsterde offerte (met een kleine hoeveelheid product)   § 3.3 Offerte aanvragen  eisen product, logistie, prijs, proceduren, algemene informatie.   §3.4 Offertes vergelijken  product, prijs, leveringsvoorwaarden, - betrouwbaarheid, service. Op basis van vendor-rating.</vt:lpstr>
      <vt:lpstr>Hoofdstuk 3, opdrachten  Blz 72 tm 75  Opdrachten 1 tm 6  Vooral: 1. Noem 5 criteria bij de leverancierskeuze 2. Wat is het verschil tussen een vaste offerte en een vrijblijvende offerte? 3. Wat is vendor-rating</vt:lpstr>
    </vt:vector>
  </TitlesOfParts>
  <Company>AOC Oost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Ingrid van der Pasch - Lever</dc:creator>
  <cp:lastModifiedBy>Ingrid van der Pasch - Lever</cp:lastModifiedBy>
  <cp:revision>260</cp:revision>
  <dcterms:created xsi:type="dcterms:W3CDTF">2018-08-29T10:42:04Z</dcterms:created>
  <dcterms:modified xsi:type="dcterms:W3CDTF">2019-12-15T16:26:26Z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0x010100F4FEFE2E46C86D4A9898CCC49B418B36</vt:lpwstr>
  </property>
</Properties>
</file>